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6" r:id="rId15"/>
  </p:sldIdLst>
  <p:sldSz cx="18288000" cy="10287000"/>
  <p:notesSz cx="6858000" cy="9144000"/>
  <p:embeddedFontLst>
    <p:embeddedFont>
      <p:font typeface="Aspekta" panose="020B0604020202020204" charset="0"/>
      <p:regular r:id="rId16"/>
    </p:embeddedFont>
    <p:embeddedFont>
      <p:font typeface="Aspekta 450" pitchFamily="2" charset="0"/>
      <p:regular r:id="rId17"/>
    </p:embeddedFont>
    <p:embeddedFont>
      <p:font typeface="Aspekta Medium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716"/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1D968-C59B-4A7D-B3E5-76378C637DA2}" v="20" dt="2026-01-12T11:18:46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7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39E6ADA7-C58B-45FD-93C2-226FA472981F}"/>
    <pc:docChg chg="undo redo custSel addSld delSld modSld">
      <pc:chgData name="Sara Carluccio" userId="c632bf95-93f7-474c-8633-de0747a1f5bf" providerId="ADAL" clId="{39E6ADA7-C58B-45FD-93C2-226FA472981F}" dt="2026-01-12T14:22:41.010" v="143" actId="478"/>
      <pc:docMkLst>
        <pc:docMk/>
      </pc:docMkLst>
      <pc:sldChg chg="delSp mod delAnim">
        <pc:chgData name="Sara Carluccio" userId="c632bf95-93f7-474c-8633-de0747a1f5bf" providerId="ADAL" clId="{39E6ADA7-C58B-45FD-93C2-226FA472981F}" dt="2026-01-12T14:22:41.010" v="143" actId="478"/>
        <pc:sldMkLst>
          <pc:docMk/>
          <pc:sldMk cId="0" sldId="256"/>
        </pc:sldMkLst>
        <pc:picChg chg="del">
          <ac:chgData name="Sara Carluccio" userId="c632bf95-93f7-474c-8633-de0747a1f5bf" providerId="ADAL" clId="{39E6ADA7-C58B-45FD-93C2-226FA472981F}" dt="2026-01-12T14:22:41.010" v="143" actId="478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 mod delAnim">
        <pc:chgData name="Sara Carluccio" userId="c632bf95-93f7-474c-8633-de0747a1f5bf" providerId="ADAL" clId="{39E6ADA7-C58B-45FD-93C2-226FA472981F}" dt="2026-01-12T11:03:17.970" v="9" actId="167"/>
        <pc:sldMkLst>
          <pc:docMk/>
          <pc:sldMk cId="0" sldId="257"/>
        </pc:sldMkLst>
        <pc:spChg chg="del mod ord">
          <ac:chgData name="Sara Carluccio" userId="c632bf95-93f7-474c-8633-de0747a1f5bf" providerId="ADAL" clId="{39E6ADA7-C58B-45FD-93C2-226FA472981F}" dt="2026-01-12T11:02:59.299" v="3" actId="478"/>
          <ac:spMkLst>
            <pc:docMk/>
            <pc:sldMk cId="0" sldId="257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02:29.785" v="0" actId="478"/>
          <ac:picMkLst>
            <pc:docMk/>
            <pc:sldMk cId="0" sldId="257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03:17.970" v="9" actId="167"/>
          <ac:picMkLst>
            <pc:docMk/>
            <pc:sldMk cId="0" sldId="257"/>
            <ac:picMk id="6" creationId="{AC3A3160-B091-77E0-5EE7-CC89784E1E77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5:54.912" v="42" actId="14100"/>
        <pc:sldMkLst>
          <pc:docMk/>
          <pc:sldMk cId="0" sldId="258"/>
        </pc:sldMkLst>
        <pc:spChg chg="del">
          <ac:chgData name="Sara Carluccio" userId="c632bf95-93f7-474c-8633-de0747a1f5bf" providerId="ADAL" clId="{39E6ADA7-C58B-45FD-93C2-226FA472981F}" dt="2026-01-12T11:03:27.656" v="10" actId="478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12T11:05:25.397" v="31" actId="478"/>
          <ac:spMkLst>
            <pc:docMk/>
            <pc:sldMk cId="0" sldId="258"/>
            <ac:spMk id="14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12T11:05:38.103" v="36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36.311" v="35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34.221" v="34" actId="478"/>
          <ac:grpSpMkLst>
            <pc:docMk/>
            <pc:sldMk cId="0" sldId="258"/>
            <ac:grpSpMk id="8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30.177" v="33" actId="478"/>
          <ac:grpSpMkLst>
            <pc:docMk/>
            <pc:sldMk cId="0" sldId="258"/>
            <ac:grpSpMk id="11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27.239" v="32" actId="478"/>
          <ac:grpSpMkLst>
            <pc:docMk/>
            <pc:sldMk cId="0" sldId="258"/>
            <ac:grpSpMk id="16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12T11:05:39.773" v="37" actId="478"/>
          <ac:grpSpMkLst>
            <pc:docMk/>
            <pc:sldMk cId="0" sldId="258"/>
            <ac:grpSpMk id="19" creationId="{00000000-0000-0000-0000-000000000000}"/>
          </ac:grpSpMkLst>
        </pc:grpChg>
        <pc:picChg chg="del">
          <ac:chgData name="Sara Carluccio" userId="c632bf95-93f7-474c-8633-de0747a1f5bf" providerId="ADAL" clId="{39E6ADA7-C58B-45FD-93C2-226FA472981F}" dt="2026-01-12T11:03:30.621" v="11" actId="478"/>
          <ac:picMkLst>
            <pc:docMk/>
            <pc:sldMk cId="0" sldId="258"/>
            <ac:picMk id="15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03:35.952" v="13" actId="167"/>
          <ac:picMkLst>
            <pc:docMk/>
            <pc:sldMk cId="0" sldId="258"/>
            <ac:picMk id="23" creationId="{6D2F7020-36A0-2E95-6923-115ADC755385}"/>
          </ac:picMkLst>
        </pc:picChg>
        <pc:picChg chg="add mod">
          <ac:chgData name="Sara Carluccio" userId="c632bf95-93f7-474c-8633-de0747a1f5bf" providerId="ADAL" clId="{39E6ADA7-C58B-45FD-93C2-226FA472981F}" dt="2026-01-12T11:05:54.912" v="42" actId="14100"/>
          <ac:picMkLst>
            <pc:docMk/>
            <pc:sldMk cId="0" sldId="258"/>
            <ac:picMk id="25" creationId="{7F27F5D1-D524-FA1B-D0D5-6696143DF5B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3:57.834" v="17" actId="167"/>
        <pc:sldMkLst>
          <pc:docMk/>
          <pc:sldMk cId="0" sldId="259"/>
        </pc:sldMkLst>
        <pc:spChg chg="del">
          <ac:chgData name="Sara Carluccio" userId="c632bf95-93f7-474c-8633-de0747a1f5bf" providerId="ADAL" clId="{39E6ADA7-C58B-45FD-93C2-226FA472981F}" dt="2026-01-12T11:03:53.073" v="15" actId="478"/>
          <ac:spMkLst>
            <pc:docMk/>
            <pc:sldMk cId="0" sldId="259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03:44.010" v="14" actId="478"/>
          <ac:picMkLst>
            <pc:docMk/>
            <pc:sldMk cId="0" sldId="259"/>
            <ac:picMk id="7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03:57.834" v="17" actId="167"/>
          <ac:picMkLst>
            <pc:docMk/>
            <pc:sldMk cId="0" sldId="259"/>
            <ac:picMk id="9" creationId="{2297F955-7387-F7D8-2482-55A54DE3F1C2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4:12.236" v="20" actId="167"/>
        <pc:sldMkLst>
          <pc:docMk/>
          <pc:sldMk cId="0" sldId="260"/>
        </pc:sldMkLst>
        <pc:spChg chg="del">
          <ac:chgData name="Sara Carluccio" userId="c632bf95-93f7-474c-8633-de0747a1f5bf" providerId="ADAL" clId="{39E6ADA7-C58B-45FD-93C2-226FA472981F}" dt="2026-01-12T11:04:02.676" v="18" actId="478"/>
          <ac:spMkLst>
            <pc:docMk/>
            <pc:sldMk cId="0" sldId="260"/>
            <ac:spMk id="2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12T11:04:12.236" v="20" actId="167"/>
          <ac:picMkLst>
            <pc:docMk/>
            <pc:sldMk cId="0" sldId="260"/>
            <ac:picMk id="5" creationId="{D135A20E-7C24-FA76-F339-EF64A48CBE7B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4:30.477" v="24" actId="478"/>
        <pc:sldMkLst>
          <pc:docMk/>
          <pc:sldMk cId="0" sldId="261"/>
        </pc:sldMkLst>
        <pc:spChg chg="del">
          <ac:chgData name="Sara Carluccio" userId="c632bf95-93f7-474c-8633-de0747a1f5bf" providerId="ADAL" clId="{39E6ADA7-C58B-45FD-93C2-226FA472981F}" dt="2026-01-12T11:04:20.129" v="21" actId="478"/>
          <ac:spMkLst>
            <pc:docMk/>
            <pc:sldMk cId="0" sldId="261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04:30.477" v="24" actId="478"/>
          <ac:picMkLst>
            <pc:docMk/>
            <pc:sldMk cId="0" sldId="261"/>
            <ac:picMk id="5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04:27.419" v="23" actId="167"/>
          <ac:picMkLst>
            <pc:docMk/>
            <pc:sldMk cId="0" sldId="261"/>
            <ac:picMk id="6" creationId="{ADC3C52E-12D0-2BB1-2A43-67CCB117751B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04:53.210" v="29" actId="478"/>
        <pc:sldMkLst>
          <pc:docMk/>
          <pc:sldMk cId="0" sldId="262"/>
        </pc:sldMkLst>
        <pc:spChg chg="del">
          <ac:chgData name="Sara Carluccio" userId="c632bf95-93f7-474c-8633-de0747a1f5bf" providerId="ADAL" clId="{39E6ADA7-C58B-45FD-93C2-226FA472981F}" dt="2026-01-12T11:04:40.848" v="25" actId="478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12T11:04:53.210" v="29" actId="478"/>
          <ac:spMkLst>
            <pc:docMk/>
            <pc:sldMk cId="0" sldId="262"/>
            <ac:spMk id="5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12T11:04:46.766" v="27" actId="167"/>
          <ac:picMkLst>
            <pc:docMk/>
            <pc:sldMk cId="0" sldId="262"/>
            <ac:picMk id="6" creationId="{4204598C-4100-C04A-1338-160C380D17EE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0:59.129" v="46" actId="167"/>
        <pc:sldMkLst>
          <pc:docMk/>
          <pc:sldMk cId="0" sldId="263"/>
        </pc:sldMkLst>
        <pc:spChg chg="del">
          <ac:chgData name="Sara Carluccio" userId="c632bf95-93f7-474c-8633-de0747a1f5bf" providerId="ADAL" clId="{39E6ADA7-C58B-45FD-93C2-226FA472981F}" dt="2026-01-12T11:10:39.908" v="43" actId="478"/>
          <ac:spMkLst>
            <pc:docMk/>
            <pc:sldMk cId="0" sldId="263"/>
            <ac:spMk id="2" creationId="{00000000-0000-0000-0000-000000000000}"/>
          </ac:spMkLst>
        </pc:spChg>
        <pc:spChg chg="add">
          <ac:chgData name="Sara Carluccio" userId="c632bf95-93f7-474c-8633-de0747a1f5bf" providerId="ADAL" clId="{39E6ADA7-C58B-45FD-93C2-226FA472981F}" dt="2026-01-12T11:10:41.243" v="44"/>
          <ac:spMkLst>
            <pc:docMk/>
            <pc:sldMk cId="0" sldId="263"/>
            <ac:spMk id="6" creationId="{7CA1E7AC-E85F-D69C-C45A-B83302CFAC79}"/>
          </ac:spMkLst>
        </pc:spChg>
        <pc:picChg chg="add mod ord">
          <ac:chgData name="Sara Carluccio" userId="c632bf95-93f7-474c-8633-de0747a1f5bf" providerId="ADAL" clId="{39E6ADA7-C58B-45FD-93C2-226FA472981F}" dt="2026-01-12T11:10:59.129" v="46" actId="167"/>
          <ac:picMkLst>
            <pc:docMk/>
            <pc:sldMk cId="0" sldId="263"/>
            <ac:picMk id="7" creationId="{573F3C5A-FCC5-E65E-267C-1BD79ACD13EE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1:14.658" v="50" actId="167"/>
        <pc:sldMkLst>
          <pc:docMk/>
          <pc:sldMk cId="0" sldId="264"/>
        </pc:sldMkLst>
        <pc:spChg chg="del">
          <ac:chgData name="Sara Carluccio" userId="c632bf95-93f7-474c-8633-de0747a1f5bf" providerId="ADAL" clId="{39E6ADA7-C58B-45FD-93C2-226FA472981F}" dt="2026-01-12T11:11:06.726" v="47" actId="478"/>
          <ac:spMkLst>
            <pc:docMk/>
            <pc:sldMk cId="0" sldId="264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1:09.339" v="48" actId="478"/>
          <ac:picMkLst>
            <pc:docMk/>
            <pc:sldMk cId="0" sldId="264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1:14.658" v="50" actId="167"/>
          <ac:picMkLst>
            <pc:docMk/>
            <pc:sldMk cId="0" sldId="264"/>
            <ac:picMk id="6" creationId="{55D1BC29-9CA4-2A26-6897-8A39B26EAA51}"/>
          </ac:picMkLst>
        </pc:picChg>
      </pc:sldChg>
      <pc:sldChg chg="del">
        <pc:chgData name="Sara Carluccio" userId="c632bf95-93f7-474c-8633-de0747a1f5bf" providerId="ADAL" clId="{39E6ADA7-C58B-45FD-93C2-226FA472981F}" dt="2026-01-12T11:14:07.982" v="56" actId="47"/>
        <pc:sldMkLst>
          <pc:docMk/>
          <pc:sldMk cId="0" sldId="265"/>
        </pc:sldMkLst>
      </pc:sldChg>
      <pc:sldChg chg="addSp delSp modSp mod">
        <pc:chgData name="Sara Carluccio" userId="c632bf95-93f7-474c-8633-de0747a1f5bf" providerId="ADAL" clId="{39E6ADA7-C58B-45FD-93C2-226FA472981F}" dt="2026-01-12T11:14:20.131" v="58" actId="167"/>
        <pc:sldMkLst>
          <pc:docMk/>
          <pc:sldMk cId="0" sldId="266"/>
        </pc:sldMkLst>
        <pc:spChg chg="del">
          <ac:chgData name="Sara Carluccio" userId="c632bf95-93f7-474c-8633-de0747a1f5bf" providerId="ADAL" clId="{39E6ADA7-C58B-45FD-93C2-226FA472981F}" dt="2026-01-12T11:13:37.377" v="55" actId="478"/>
          <ac:spMkLst>
            <pc:docMk/>
            <pc:sldMk cId="0" sldId="266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12T11:13:22.935" v="53" actId="20577"/>
          <ac:spMkLst>
            <pc:docMk/>
            <pc:sldMk cId="0" sldId="266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3:32.222" v="54" actId="478"/>
          <ac:picMkLst>
            <pc:docMk/>
            <pc:sldMk cId="0" sldId="266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4:20.131" v="58" actId="167"/>
          <ac:picMkLst>
            <pc:docMk/>
            <pc:sldMk cId="0" sldId="266"/>
            <ac:picMk id="6" creationId="{016599CD-912E-47E6-FD78-F67A3C8E206E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4:37.644" v="62" actId="167"/>
        <pc:sldMkLst>
          <pc:docMk/>
          <pc:sldMk cId="0" sldId="267"/>
        </pc:sldMkLst>
        <pc:spChg chg="del">
          <ac:chgData name="Sara Carluccio" userId="c632bf95-93f7-474c-8633-de0747a1f5bf" providerId="ADAL" clId="{39E6ADA7-C58B-45FD-93C2-226FA472981F}" dt="2026-01-12T11:14:32.045" v="60" actId="478"/>
          <ac:spMkLst>
            <pc:docMk/>
            <pc:sldMk cId="0" sldId="267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4:29.353" v="59" actId="478"/>
          <ac:picMkLst>
            <pc:docMk/>
            <pc:sldMk cId="0" sldId="267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4:37.644" v="62" actId="167"/>
          <ac:picMkLst>
            <pc:docMk/>
            <pc:sldMk cId="0" sldId="267"/>
            <ac:picMk id="6" creationId="{937876E7-F53F-0B2A-583C-FCD5F513BB1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5:08.444" v="66" actId="167"/>
        <pc:sldMkLst>
          <pc:docMk/>
          <pc:sldMk cId="0" sldId="268"/>
        </pc:sldMkLst>
        <pc:spChg chg="del">
          <ac:chgData name="Sara Carluccio" userId="c632bf95-93f7-474c-8633-de0747a1f5bf" providerId="ADAL" clId="{39E6ADA7-C58B-45FD-93C2-226FA472981F}" dt="2026-01-12T11:15:02.588" v="64" actId="478"/>
          <ac:spMkLst>
            <pc:docMk/>
            <pc:sldMk cId="0" sldId="268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4:55.493" v="63" actId="478"/>
          <ac:picMkLst>
            <pc:docMk/>
            <pc:sldMk cId="0" sldId="268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5:08.444" v="66" actId="167"/>
          <ac:picMkLst>
            <pc:docMk/>
            <pc:sldMk cId="0" sldId="268"/>
            <ac:picMk id="6" creationId="{089B8CE9-6C54-0CDF-7982-BCD56917D63D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12T11:15:30.365" v="70" actId="478"/>
        <pc:sldMkLst>
          <pc:docMk/>
          <pc:sldMk cId="0" sldId="269"/>
        </pc:sldMkLst>
        <pc:spChg chg="del">
          <ac:chgData name="Sara Carluccio" userId="c632bf95-93f7-474c-8633-de0747a1f5bf" providerId="ADAL" clId="{39E6ADA7-C58B-45FD-93C2-226FA472981F}" dt="2026-01-12T11:15:19.750" v="67" actId="478"/>
          <ac:spMkLst>
            <pc:docMk/>
            <pc:sldMk cId="0" sldId="269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12T11:15:30.365" v="70" actId="478"/>
          <ac:picMkLst>
            <pc:docMk/>
            <pc:sldMk cId="0" sldId="269"/>
            <ac:picMk id="6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12T11:15:27.379" v="69" actId="167"/>
          <ac:picMkLst>
            <pc:docMk/>
            <pc:sldMk cId="0" sldId="269"/>
            <ac:picMk id="8" creationId="{5ABBF470-F071-A9F0-F117-F6B0ACFDD509}"/>
          </ac:picMkLst>
        </pc:picChg>
      </pc:sldChg>
      <pc:sldChg chg="delSp del mod">
        <pc:chgData name="Sara Carluccio" userId="c632bf95-93f7-474c-8633-de0747a1f5bf" providerId="ADAL" clId="{39E6ADA7-C58B-45FD-93C2-226FA472981F}" dt="2026-01-12T11:15:39.743" v="72" actId="47"/>
        <pc:sldMkLst>
          <pc:docMk/>
          <pc:sldMk cId="0" sldId="270"/>
        </pc:sldMkLst>
        <pc:spChg chg="del">
          <ac:chgData name="Sara Carluccio" userId="c632bf95-93f7-474c-8633-de0747a1f5bf" providerId="ADAL" clId="{39E6ADA7-C58B-45FD-93C2-226FA472981F}" dt="2026-01-12T11:15:36.692" v="71" actId="478"/>
          <ac:spMkLst>
            <pc:docMk/>
            <pc:sldMk cId="0" sldId="270"/>
            <ac:spMk id="2" creationId="{00000000-0000-0000-0000-000000000000}"/>
          </ac:spMkLst>
        </pc:spChg>
      </pc:sldChg>
      <pc:sldChg chg="del">
        <pc:chgData name="Sara Carluccio" userId="c632bf95-93f7-474c-8633-de0747a1f5bf" providerId="ADAL" clId="{39E6ADA7-C58B-45FD-93C2-226FA472981F}" dt="2026-01-12T11:15:42.499" v="73" actId="47"/>
        <pc:sldMkLst>
          <pc:docMk/>
          <pc:sldMk cId="0" sldId="271"/>
        </pc:sldMkLst>
      </pc:sldChg>
      <pc:sldChg chg="del">
        <pc:chgData name="Sara Carluccio" userId="c632bf95-93f7-474c-8633-de0747a1f5bf" providerId="ADAL" clId="{39E6ADA7-C58B-45FD-93C2-226FA472981F}" dt="2026-01-12T11:15:44.767" v="74" actId="47"/>
        <pc:sldMkLst>
          <pc:docMk/>
          <pc:sldMk cId="0" sldId="272"/>
        </pc:sldMkLst>
      </pc:sldChg>
      <pc:sldChg chg="del">
        <pc:chgData name="Sara Carluccio" userId="c632bf95-93f7-474c-8633-de0747a1f5bf" providerId="ADAL" clId="{39E6ADA7-C58B-45FD-93C2-226FA472981F}" dt="2026-01-12T11:15:58.743" v="75" actId="47"/>
        <pc:sldMkLst>
          <pc:docMk/>
          <pc:sldMk cId="0" sldId="273"/>
        </pc:sldMkLst>
      </pc:sldChg>
      <pc:sldChg chg="del">
        <pc:chgData name="Sara Carluccio" userId="c632bf95-93f7-474c-8633-de0747a1f5bf" providerId="ADAL" clId="{39E6ADA7-C58B-45FD-93C2-226FA472981F}" dt="2026-01-12T11:16:06.021" v="76" actId="47"/>
        <pc:sldMkLst>
          <pc:docMk/>
          <pc:sldMk cId="0" sldId="274"/>
        </pc:sldMkLst>
      </pc:sldChg>
      <pc:sldChg chg="add del">
        <pc:chgData name="Sara Carluccio" userId="c632bf95-93f7-474c-8633-de0747a1f5bf" providerId="ADAL" clId="{39E6ADA7-C58B-45FD-93C2-226FA472981F}" dt="2026-01-12T11:20:41.692" v="142" actId="47"/>
        <pc:sldMkLst>
          <pc:docMk/>
          <pc:sldMk cId="0" sldId="275"/>
        </pc:sldMkLst>
      </pc:sldChg>
      <pc:sldChg chg="addSp delSp modSp mod">
        <pc:chgData name="Sara Carluccio" userId="c632bf95-93f7-474c-8633-de0747a1f5bf" providerId="ADAL" clId="{39E6ADA7-C58B-45FD-93C2-226FA472981F}" dt="2026-01-12T11:20:36.365" v="141" actId="1076"/>
        <pc:sldMkLst>
          <pc:docMk/>
          <pc:sldMk cId="0" sldId="276"/>
        </pc:sldMkLst>
        <pc:spChg chg="del mod">
          <ac:chgData name="Sara Carluccio" userId="c632bf95-93f7-474c-8633-de0747a1f5bf" providerId="ADAL" clId="{39E6ADA7-C58B-45FD-93C2-226FA472981F}" dt="2026-01-12T11:19:17.696" v="115" actId="478"/>
          <ac:spMkLst>
            <pc:docMk/>
            <pc:sldMk cId="0" sldId="276"/>
            <ac:spMk id="2" creationId="{00000000-0000-0000-0000-000000000000}"/>
          </ac:spMkLst>
        </pc:spChg>
        <pc:spChg chg="add del mod">
          <ac:chgData name="Sara Carluccio" userId="c632bf95-93f7-474c-8633-de0747a1f5bf" providerId="ADAL" clId="{39E6ADA7-C58B-45FD-93C2-226FA472981F}" dt="2026-01-12T11:19:17.697" v="117"/>
          <ac:spMkLst>
            <pc:docMk/>
            <pc:sldMk cId="0" sldId="276"/>
            <ac:spMk id="6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12T11:19:22.627" v="119" actId="20577"/>
          <ac:spMkLst>
            <pc:docMk/>
            <pc:sldMk cId="0" sldId="276"/>
            <ac:spMk id="7" creationId="{00000000-0000-0000-0000-000000000000}"/>
          </ac:spMkLst>
        </pc:spChg>
        <pc:spChg chg="add del">
          <ac:chgData name="Sara Carluccio" userId="c632bf95-93f7-474c-8633-de0747a1f5bf" providerId="ADAL" clId="{39E6ADA7-C58B-45FD-93C2-226FA472981F}" dt="2026-01-12T11:20:16.414" v="136" actId="22"/>
          <ac:spMkLst>
            <pc:docMk/>
            <pc:sldMk cId="0" sldId="276"/>
            <ac:spMk id="17" creationId="{94E2C045-FF12-5BEE-7AF0-4B396BD329B8}"/>
          </ac:spMkLst>
        </pc:spChg>
        <pc:spChg chg="add mod">
          <ac:chgData name="Sara Carluccio" userId="c632bf95-93f7-474c-8633-de0747a1f5bf" providerId="ADAL" clId="{39E6ADA7-C58B-45FD-93C2-226FA472981F}" dt="2026-01-12T11:20:36.365" v="141" actId="1076"/>
          <ac:spMkLst>
            <pc:docMk/>
            <pc:sldMk cId="0" sldId="276"/>
            <ac:spMk id="19" creationId="{0C5166E6-157A-F3E2-4D2D-26C8FB512C54}"/>
          </ac:spMkLst>
        </pc:spChg>
        <pc:grpChg chg="del">
          <ac:chgData name="Sara Carluccio" userId="c632bf95-93f7-474c-8633-de0747a1f5bf" providerId="ADAL" clId="{39E6ADA7-C58B-45FD-93C2-226FA472981F}" dt="2026-01-12T11:19:25.044" v="120" actId="478"/>
          <ac:grpSpMkLst>
            <pc:docMk/>
            <pc:sldMk cId="0" sldId="276"/>
            <ac:grpSpMk id="3" creationId="{00000000-0000-0000-0000-000000000000}"/>
          </ac:grpSpMkLst>
        </pc:grpChg>
        <pc:picChg chg="add del mod">
          <ac:chgData name="Sara Carluccio" userId="c632bf95-93f7-474c-8633-de0747a1f5bf" providerId="ADAL" clId="{39E6ADA7-C58B-45FD-93C2-226FA472981F}" dt="2026-01-12T11:19:20.015" v="118" actId="478"/>
          <ac:picMkLst>
            <pc:docMk/>
            <pc:sldMk cId="0" sldId="276"/>
            <ac:picMk id="9" creationId="{E5655EB3-E8FB-12C6-F6D4-09C5807C440E}"/>
          </ac:picMkLst>
        </pc:picChg>
        <pc:picChg chg="add del mod">
          <ac:chgData name="Sara Carluccio" userId="c632bf95-93f7-474c-8633-de0747a1f5bf" providerId="ADAL" clId="{39E6ADA7-C58B-45FD-93C2-226FA472981F}" dt="2026-01-12T11:19:27.057" v="121" actId="478"/>
          <ac:picMkLst>
            <pc:docMk/>
            <pc:sldMk cId="0" sldId="276"/>
            <ac:picMk id="11" creationId="{08CA50BC-074C-2C64-8FD5-A256B341C1D8}"/>
          </ac:picMkLst>
        </pc:picChg>
        <pc:picChg chg="add mod">
          <ac:chgData name="Sara Carluccio" userId="c632bf95-93f7-474c-8633-de0747a1f5bf" providerId="ADAL" clId="{39E6ADA7-C58B-45FD-93C2-226FA472981F}" dt="2026-01-12T11:20:21.753" v="138" actId="1076"/>
          <ac:picMkLst>
            <pc:docMk/>
            <pc:sldMk cId="0" sldId="276"/>
            <ac:picMk id="13" creationId="{5C592A55-C922-C773-E6C9-3A35288E9512}"/>
          </ac:picMkLst>
        </pc:picChg>
        <pc:picChg chg="add del mod">
          <ac:chgData name="Sara Carluccio" userId="c632bf95-93f7-474c-8633-de0747a1f5bf" providerId="ADAL" clId="{39E6ADA7-C58B-45FD-93C2-226FA472981F}" dt="2026-01-12T11:20:01.375" v="132" actId="22"/>
          <ac:picMkLst>
            <pc:docMk/>
            <pc:sldMk cId="0" sldId="276"/>
            <ac:picMk id="15" creationId="{24FB02A9-334F-9A67-412E-1A80C746E3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77927" y="5448300"/>
            <a:ext cx="5782811" cy="78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07"/>
              </a:lnSpc>
              <a:spcBef>
                <a:spcPct val="0"/>
              </a:spcBef>
            </a:pPr>
            <a:r>
              <a:rPr lang="en-US" sz="4505" noProof="0" dirty="0">
                <a:solidFill>
                  <a:srgbClr val="FEF7E8"/>
                </a:solidFill>
                <a:latin typeface="Aspekta"/>
                <a:ea typeface="Aspekta"/>
                <a:cs typeface="Aspekta"/>
                <a:sym typeface="Aspekta"/>
              </a:rPr>
              <a:t>Assembly</a:t>
            </a: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05557FDE-A2AA-A793-423D-4BEE82822E8D}"/>
              </a:ext>
            </a:extLst>
          </p:cNvPr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0474F275-A839-9AD7-1846-36C6C74C401E}"/>
              </a:ext>
            </a:extLst>
          </p:cNvPr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1D7341-DFD3-5527-2EB1-4CCC5AA26865}"/>
              </a:ext>
            </a:extLst>
          </p:cNvPr>
          <p:cNvSpPr txBox="1"/>
          <p:nvPr/>
        </p:nvSpPr>
        <p:spPr>
          <a:xfrm>
            <a:off x="693167" y="2105855"/>
            <a:ext cx="13170872" cy="182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en-US" sz="10706" b="1" noProof="0" dirty="0">
                <a:solidFill>
                  <a:schemeClr val="accent6"/>
                </a:solidFill>
                <a:latin typeface="Aspekta Medium" panose="020B0604020202020204" charset="0"/>
                <a:ea typeface="Aspekta 1 Medium"/>
                <a:cs typeface="Aspekta 1 Medium"/>
                <a:sym typeface="Aspekta 1 Medium"/>
              </a:rPr>
              <a:t>VOTING GUIDE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D24FD78-62CA-808B-94D4-8FFB1EF3CB04}"/>
              </a:ext>
            </a:extLst>
          </p:cNvPr>
          <p:cNvSpPr txBox="1"/>
          <p:nvPr/>
        </p:nvSpPr>
        <p:spPr>
          <a:xfrm>
            <a:off x="693167" y="4005603"/>
            <a:ext cx="10355833" cy="1155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en-US" sz="6815" noProof="0" dirty="0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How to vote with Eligo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98667" cy="8298344"/>
          </a:xfrm>
          <a:custGeom>
            <a:avLst/>
            <a:gdLst/>
            <a:ahLst/>
            <a:cxnLst/>
            <a:rect l="l" t="t" r="r" b="b"/>
            <a:pathLst>
              <a:path w="18298667" h="8298344">
                <a:moveTo>
                  <a:pt x="0" y="0"/>
                </a:moveTo>
                <a:lnTo>
                  <a:pt x="18298667" y="0"/>
                </a:lnTo>
                <a:lnTo>
                  <a:pt x="18298667" y="8298344"/>
                </a:lnTo>
                <a:lnTo>
                  <a:pt x="0" y="8298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0" y="8801100"/>
            <a:ext cx="182880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To vote, select the candidate by clicking on the corresponding box.</a:t>
            </a:r>
          </a:p>
          <a:p>
            <a:pPr algn="ctr">
              <a:lnSpc>
                <a:spcPts val="3059"/>
              </a:lnSpc>
            </a:pPr>
            <a:endParaRPr lang="en-US" sz="3399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After making your selection, click on “</a:t>
            </a:r>
            <a:r>
              <a:rPr lang="en-US" sz="33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VOTE</a:t>
            </a: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to continue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77333" cy="8150488"/>
          </a:xfrm>
          <a:custGeom>
            <a:avLst/>
            <a:gdLst/>
            <a:ahLst/>
            <a:cxnLst/>
            <a:rect l="l" t="t" r="r" b="b"/>
            <a:pathLst>
              <a:path w="18277333" h="8150488">
                <a:moveTo>
                  <a:pt x="0" y="0"/>
                </a:moveTo>
                <a:lnTo>
                  <a:pt x="18277333" y="0"/>
                </a:lnTo>
                <a:lnTo>
                  <a:pt x="18277333" y="8150488"/>
                </a:lnTo>
                <a:lnTo>
                  <a:pt x="0" y="815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840"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0" y="872680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Review the summary of your choice</a:t>
            </a:r>
          </a:p>
          <a:p>
            <a:pPr algn="ctr">
              <a:lnSpc>
                <a:spcPts val="3059"/>
              </a:lnSpc>
            </a:pPr>
            <a:endParaRPr lang="en-US" sz="3399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If it is correct, click on “</a:t>
            </a:r>
            <a:r>
              <a:rPr lang="en-US" sz="33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CONFIRM VOTE</a:t>
            </a: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77333" cy="8324521"/>
          </a:xfrm>
          <a:custGeom>
            <a:avLst/>
            <a:gdLst/>
            <a:ahLst/>
            <a:cxnLst/>
            <a:rect l="l" t="t" r="r" b="b"/>
            <a:pathLst>
              <a:path w="18277333" h="8324521">
                <a:moveTo>
                  <a:pt x="0" y="0"/>
                </a:moveTo>
                <a:lnTo>
                  <a:pt x="18277333" y="0"/>
                </a:lnTo>
                <a:lnTo>
                  <a:pt x="18277333" y="8324521"/>
                </a:lnTo>
                <a:lnTo>
                  <a:pt x="0" y="8324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0667" y="885253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Your vote is securely and definitively placed in the digital ballot box</a:t>
            </a:r>
          </a:p>
          <a:p>
            <a:pPr algn="ctr">
              <a:lnSpc>
                <a:spcPts val="3059"/>
              </a:lnSpc>
            </a:pPr>
            <a:endParaRPr lang="en-US" sz="3399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Click on “</a:t>
            </a:r>
            <a:r>
              <a:rPr lang="en-US" sz="33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CLOSE</a:t>
            </a: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to continue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8304000"/>
          </a:xfrm>
          <a:custGeom>
            <a:avLst/>
            <a:gdLst/>
            <a:ahLst/>
            <a:cxnLst/>
            <a:rect l="l" t="t" r="r" b="b"/>
            <a:pathLst>
              <a:path w="18288000" h="8304000">
                <a:moveTo>
                  <a:pt x="0" y="0"/>
                </a:moveTo>
                <a:lnTo>
                  <a:pt x="18288000" y="0"/>
                </a:lnTo>
                <a:lnTo>
                  <a:pt x="18288000" y="8304000"/>
                </a:lnTo>
                <a:lnTo>
                  <a:pt x="0" y="83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4" name="AutoShape 4"/>
          <p:cNvSpPr/>
          <p:nvPr/>
        </p:nvSpPr>
        <p:spPr>
          <a:xfrm flipV="1">
            <a:off x="14100778" y="4521922"/>
            <a:ext cx="3899273" cy="0"/>
          </a:xfrm>
          <a:prstGeom prst="line">
            <a:avLst/>
          </a:prstGeom>
          <a:ln w="12382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5" name="AutoShape 5"/>
          <p:cNvSpPr/>
          <p:nvPr/>
        </p:nvSpPr>
        <p:spPr>
          <a:xfrm>
            <a:off x="15716723" y="6974384"/>
            <a:ext cx="2283169" cy="19050"/>
          </a:xfrm>
          <a:prstGeom prst="line">
            <a:avLst/>
          </a:prstGeom>
          <a:ln w="10477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10667" y="8852535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 your voting area, you can see ballots already submitted and those still open</a:t>
            </a:r>
          </a:p>
          <a:p>
            <a:pPr algn="ctr">
              <a:lnSpc>
                <a:spcPts val="3059"/>
              </a:lnSpc>
            </a:pPr>
            <a:endParaRPr lang="en-US" sz="3399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Click on “</a:t>
            </a:r>
            <a:r>
              <a:rPr lang="en-US" sz="33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VOTE</a:t>
            </a: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to continue</a:t>
            </a:r>
          </a:p>
          <a:p>
            <a:pPr algn="ctr">
              <a:lnSpc>
                <a:spcPts val="3059"/>
              </a:lnSpc>
            </a:pPr>
            <a:endParaRPr lang="en-US" sz="3399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FC5606-65C5-9AF2-11F0-26D5191E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3" name="Viale Monte Nero 17, Milano +02 80511 31 contact@eligovote.com…">
            <a:extLst>
              <a:ext uri="{FF2B5EF4-FFF2-40B4-BE49-F238E27FC236}">
                <a16:creationId xmlns:a16="http://schemas.microsoft.com/office/drawing/2014/main" id="{42AB9EC9-2C29-F805-E069-BA274E55320C}"/>
              </a:ext>
            </a:extLst>
          </p:cNvPr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en-US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en-US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Technology </a:t>
            </a:r>
            <a:r>
              <a:rPr lang="en-US" sz="1800" noProof="0" dirty="0" err="1">
                <a:solidFill>
                  <a:srgbClr val="FFFFFF"/>
                </a:solidFill>
                <a:latin typeface="Aspekta 450" pitchFamily="2" charset="0"/>
              </a:rPr>
              <a:t>S.r.l</a:t>
            </a:r>
            <a:r>
              <a:rPr lang="en-US" sz="1800" noProof="0" dirty="0">
                <a:solidFill>
                  <a:srgbClr val="FFFFFF"/>
                </a:solidFill>
                <a:latin typeface="Aspekta 450" pitchFamily="2" charset="0"/>
              </a:rPr>
              <a:t>.</a:t>
            </a:r>
            <a:br>
              <a:rPr lang="en-US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en-US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C5166E6-157A-F3E2-4D2D-26C8FB512C54}"/>
              </a:ext>
            </a:extLst>
          </p:cNvPr>
          <p:cNvSpPr txBox="1"/>
          <p:nvPr/>
        </p:nvSpPr>
        <p:spPr>
          <a:xfrm>
            <a:off x="2324100" y="1028700"/>
            <a:ext cx="13639800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The online voting platform is provided by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90000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Thousands of organizations rely on Eligo to manage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voting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assemblies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in-person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or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hybrid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6316885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 </a:t>
            </a:r>
            <a:r>
              <a:rPr lang="en-US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is a </a:t>
            </a:r>
            <a:r>
              <a:rPr lang="en-U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secure </a:t>
            </a:r>
            <a:r>
              <a:rPr lang="en-US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and </a:t>
            </a:r>
            <a:r>
              <a:rPr lang="en-U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intuitive </a:t>
            </a:r>
            <a:r>
              <a:rPr lang="en-US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electronic </a:t>
            </a:r>
            <a:r>
              <a:rPr lang="en-U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voting platform</a:t>
            </a:r>
          </a:p>
          <a:p>
            <a:pPr algn="ctr">
              <a:lnSpc>
                <a:spcPts val="5874"/>
              </a:lnSpc>
            </a:pPr>
            <a:endParaRPr lang="en-US" sz="4196" b="1" noProof="0" dirty="0">
              <a:solidFill>
                <a:srgbClr val="D90000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 A flexible and reliable solution that simplifies voting processes and supports democratic participation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DF023F9-8D90-B607-0758-E43E55832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4" y="1481000"/>
            <a:ext cx="8457591" cy="32128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13604299" y="2241233"/>
            <a:ext cx="4094771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To join the video conference and vote, you will receive an email with the link to access the platform.</a:t>
            </a:r>
          </a:p>
          <a:p>
            <a:pPr marL="0" lvl="0" indent="0" algn="ctr">
              <a:lnSpc>
                <a:spcPts val="5040"/>
              </a:lnSpc>
            </a:pPr>
            <a:endParaRPr lang="en-US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5040"/>
              </a:lnSpc>
            </a:pPr>
            <a:r>
              <a:rPr lang="en-U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Click on “</a:t>
            </a:r>
            <a:r>
              <a:rPr lang="en-US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Sign in</a:t>
            </a:r>
            <a:r>
              <a:rPr lang="en-U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”.</a:t>
            </a:r>
          </a:p>
        </p:txBody>
      </p:sp>
      <p:pic>
        <p:nvPicPr>
          <p:cNvPr id="25" name="Immagine 24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7F27F5D1-D524-FA1B-D0D5-6696143D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2" y="-38100"/>
            <a:ext cx="13311863" cy="10325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92161" y="2140970"/>
            <a:ext cx="4104366" cy="945130"/>
            <a:chOff x="0" y="0"/>
            <a:chExt cx="1080985" cy="2489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0985" cy="248923"/>
            </a:xfrm>
            <a:custGeom>
              <a:avLst/>
              <a:gdLst/>
              <a:ahLst/>
              <a:cxnLst/>
              <a:rect l="l" t="t" r="r" b="b"/>
              <a:pathLst>
                <a:path w="1080985" h="248923">
                  <a:moveTo>
                    <a:pt x="0" y="0"/>
                  </a:moveTo>
                  <a:lnTo>
                    <a:pt x="1080985" y="0"/>
                  </a:lnTo>
                  <a:lnTo>
                    <a:pt x="1080985" y="248923"/>
                  </a:lnTo>
                  <a:lnTo>
                    <a:pt x="0" y="248923"/>
                  </a:lnTo>
                  <a:close/>
                </a:path>
              </a:pathLst>
            </a:custGeom>
            <a:solidFill>
              <a:srgbClr val="97242B"/>
            </a:solidFill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80985" cy="287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n-US" noProof="0"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2568"/>
            <a:ext cx="18288000" cy="8308361"/>
          </a:xfrm>
          <a:custGeom>
            <a:avLst/>
            <a:gdLst/>
            <a:ahLst/>
            <a:cxnLst/>
            <a:rect l="l" t="t" r="r" b="b"/>
            <a:pathLst>
              <a:path w="18288000" h="8308361">
                <a:moveTo>
                  <a:pt x="0" y="0"/>
                </a:moveTo>
                <a:lnTo>
                  <a:pt x="18288000" y="0"/>
                </a:lnTo>
                <a:lnTo>
                  <a:pt x="18288000" y="8308361"/>
                </a:lnTo>
                <a:lnTo>
                  <a:pt x="0" y="8308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0" y="8726805"/>
            <a:ext cx="18344407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You will be taken to the voting system login page</a:t>
            </a:r>
          </a:p>
          <a:p>
            <a:pPr algn="ctr">
              <a:lnSpc>
                <a:spcPts val="3059"/>
              </a:lnSpc>
            </a:pPr>
            <a:endParaRPr lang="en-US" sz="3399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Click on “</a:t>
            </a:r>
            <a:r>
              <a:rPr lang="en-US" sz="33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ENTER</a:t>
            </a: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8625872"/>
          </a:xfrm>
          <a:custGeom>
            <a:avLst/>
            <a:gdLst/>
            <a:ahLst/>
            <a:cxnLst/>
            <a:rect l="l" t="t" r="r" b="b"/>
            <a:pathLst>
              <a:path w="18288000" h="8625872">
                <a:moveTo>
                  <a:pt x="0" y="0"/>
                </a:moveTo>
                <a:lnTo>
                  <a:pt x="18288000" y="0"/>
                </a:lnTo>
                <a:lnTo>
                  <a:pt x="18288000" y="8625872"/>
                </a:lnTo>
                <a:lnTo>
                  <a:pt x="0" y="8625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You are now in your personal voting area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8625872"/>
          </a:xfrm>
          <a:custGeom>
            <a:avLst/>
            <a:gdLst/>
            <a:ahLst/>
            <a:cxnLst/>
            <a:rect l="l" t="t" r="r" b="b"/>
            <a:pathLst>
              <a:path w="18288000" h="8625872">
                <a:moveTo>
                  <a:pt x="0" y="0"/>
                </a:moveTo>
                <a:lnTo>
                  <a:pt x="18288000" y="0"/>
                </a:lnTo>
                <a:lnTo>
                  <a:pt x="18288000" y="8625872"/>
                </a:lnTo>
                <a:lnTo>
                  <a:pt x="0" y="8625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When the assembly is open, click on “</a:t>
            </a:r>
            <a:r>
              <a:rPr lang="en-US" sz="33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CONTINUE</a:t>
            </a: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to enter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8359954"/>
          </a:xfrm>
          <a:custGeom>
            <a:avLst/>
            <a:gdLst/>
            <a:ahLst/>
            <a:cxnLst/>
            <a:rect l="l" t="t" r="r" b="b"/>
            <a:pathLst>
              <a:path w="18288000" h="8359954">
                <a:moveTo>
                  <a:pt x="0" y="0"/>
                </a:moveTo>
                <a:lnTo>
                  <a:pt x="18288000" y="0"/>
                </a:lnTo>
                <a:lnTo>
                  <a:pt x="18288000" y="8359954"/>
                </a:lnTo>
                <a:lnTo>
                  <a:pt x="0" y="8359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From your area, you can easily access the video conference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E9582D4D-8B34-0C90-1544-AB7DF8434A7D}"/>
              </a:ext>
            </a:extLst>
          </p:cNvPr>
          <p:cNvSpPr/>
          <p:nvPr/>
        </p:nvSpPr>
        <p:spPr>
          <a:xfrm>
            <a:off x="0" y="0"/>
            <a:ext cx="18288000" cy="8359954"/>
          </a:xfrm>
          <a:custGeom>
            <a:avLst/>
            <a:gdLst/>
            <a:ahLst/>
            <a:cxnLst/>
            <a:rect l="l" t="t" r="r" b="b"/>
            <a:pathLst>
              <a:path w="18288000" h="8359954">
                <a:moveTo>
                  <a:pt x="0" y="0"/>
                </a:moveTo>
                <a:lnTo>
                  <a:pt x="18288000" y="0"/>
                </a:lnTo>
                <a:lnTo>
                  <a:pt x="18288000" y="8359954"/>
                </a:lnTo>
                <a:lnTo>
                  <a:pt x="0" y="8359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453" y="426606"/>
            <a:ext cx="10303768" cy="89830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 new page dedicated to the video conference will open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8302233"/>
          </a:xfrm>
          <a:custGeom>
            <a:avLst/>
            <a:gdLst/>
            <a:ahLst/>
            <a:cxnLst/>
            <a:rect l="l" t="t" r="r" b="b"/>
            <a:pathLst>
              <a:path w="18288000" h="8302233">
                <a:moveTo>
                  <a:pt x="0" y="0"/>
                </a:moveTo>
                <a:lnTo>
                  <a:pt x="18288000" y="0"/>
                </a:lnTo>
                <a:lnTo>
                  <a:pt x="18288000" y="8302233"/>
                </a:lnTo>
                <a:lnTo>
                  <a:pt x="0" y="8302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When an agenda item is open for voting, click on “</a:t>
            </a:r>
            <a:r>
              <a:rPr lang="en-US" sz="33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VOTE</a:t>
            </a:r>
            <a:r>
              <a:rPr lang="en-US" sz="33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ELIGO BRAND">
      <a:dk1>
        <a:srgbClr val="473E31"/>
      </a:dk1>
      <a:lt1>
        <a:sysClr val="window" lastClr="FFFFFF"/>
      </a:lt1>
      <a:dk2>
        <a:srgbClr val="83735D"/>
      </a:dk2>
      <a:lt2>
        <a:srgbClr val="E8E8E8"/>
      </a:lt2>
      <a:accent1>
        <a:srgbClr val="DA4141"/>
      </a:accent1>
      <a:accent2>
        <a:srgbClr val="97242B"/>
      </a:accent2>
      <a:accent3>
        <a:srgbClr val="801827"/>
      </a:accent3>
      <a:accent4>
        <a:srgbClr val="690D22"/>
      </a:accent4>
      <a:accent5>
        <a:srgbClr val="9A8B76"/>
      </a:accent5>
      <a:accent6>
        <a:srgbClr val="FEF7E8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260</Words>
  <Application>Microsoft Office PowerPoint</Application>
  <PresentationFormat>Personalizzato</PresentationFormat>
  <Paragraphs>34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Aspekta</vt:lpstr>
      <vt:lpstr>Arial</vt:lpstr>
      <vt:lpstr>Aspekta 450</vt:lpstr>
      <vt:lpstr>Aspekta Medium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Guide - Assembly</dc:title>
  <cp:lastModifiedBy>Anna Nino</cp:lastModifiedBy>
  <cp:revision>6</cp:revision>
  <dcterms:created xsi:type="dcterms:W3CDTF">2006-08-16T00:00:00Z</dcterms:created>
  <dcterms:modified xsi:type="dcterms:W3CDTF">2026-06-18T15:44:21Z</dcterms:modified>
  <dc:identifier>DAG9F2zYir4</dc:identifier>
</cp:coreProperties>
</file>