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91" r:id="rId8"/>
    <p:sldId id="292" r:id="rId9"/>
    <p:sldId id="293" r:id="rId10"/>
    <p:sldId id="306" r:id="rId11"/>
    <p:sldId id="294" r:id="rId12"/>
    <p:sldId id="295" r:id="rId13"/>
    <p:sldId id="296" r:id="rId14"/>
    <p:sldId id="297" r:id="rId15"/>
    <p:sldId id="301" r:id="rId16"/>
    <p:sldId id="307" r:id="rId17"/>
    <p:sldId id="305" r:id="rId18"/>
    <p:sldId id="303" r:id="rId19"/>
    <p:sldId id="304" r:id="rId20"/>
    <p:sldId id="28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1pPr>
    <a:lvl2pPr marL="0" marR="0" indent="457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2pPr>
    <a:lvl3pPr marL="0" marR="0" indent="914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3pPr>
    <a:lvl4pPr marL="0" marR="0" indent="1371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4pPr>
    <a:lvl5pPr marL="0" marR="0" indent="18288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5pPr>
    <a:lvl6pPr marL="0" marR="0" indent="22860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6pPr>
    <a:lvl7pPr marL="0" marR="0" indent="2743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7pPr>
    <a:lvl8pPr marL="0" marR="0" indent="3200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8pPr>
    <a:lvl9pPr marL="0" marR="0" indent="3657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Carluccio" userId="c632bf95-93f7-474c-8633-de0747a1f5bf" providerId="ADAL" clId="{7B9B00D4-25F8-4DAF-8CC1-2F8A96400AB8}"/>
    <pc:docChg chg="undo custSel addSld modSld sldOrd">
      <pc:chgData name="Sara Carluccio" userId="c632bf95-93f7-474c-8633-de0747a1f5bf" providerId="ADAL" clId="{7B9B00D4-25F8-4DAF-8CC1-2F8A96400AB8}" dt="2025-02-20T11:23:12.517" v="74" actId="1076"/>
      <pc:docMkLst>
        <pc:docMk/>
      </pc:docMkLst>
      <pc:sldChg chg="addSp delSp mod">
        <pc:chgData name="Sara Carluccio" userId="c632bf95-93f7-474c-8633-de0747a1f5bf" providerId="ADAL" clId="{7B9B00D4-25F8-4DAF-8CC1-2F8A96400AB8}" dt="2025-02-20T11:21:24.187" v="40" actId="22"/>
        <pc:sldMkLst>
          <pc:docMk/>
          <pc:sldMk cId="2008250807" sldId="294"/>
        </pc:sldMkLst>
      </pc:sldChg>
      <pc:sldChg chg="addSp delSp modSp mod">
        <pc:chgData name="Sara Carluccio" userId="c632bf95-93f7-474c-8633-de0747a1f5bf" providerId="ADAL" clId="{7B9B00D4-25F8-4DAF-8CC1-2F8A96400AB8}" dt="2025-02-20T11:15:34.254" v="15" actId="164"/>
        <pc:sldMkLst>
          <pc:docMk/>
          <pc:sldMk cId="2176969006" sldId="297"/>
        </pc:sldMkLst>
      </pc:sldChg>
      <pc:sldChg chg="addSp delSp modSp mod">
        <pc:chgData name="Sara Carluccio" userId="c632bf95-93f7-474c-8633-de0747a1f5bf" providerId="ADAL" clId="{7B9B00D4-25F8-4DAF-8CC1-2F8A96400AB8}" dt="2025-02-20T11:18:07.804" v="22" actId="14100"/>
        <pc:sldMkLst>
          <pc:docMk/>
          <pc:sldMk cId="3037131377" sldId="301"/>
        </pc:sldMkLst>
      </pc:sldChg>
      <pc:sldChg chg="addSp delSp modSp mod">
        <pc:chgData name="Sara Carluccio" userId="c632bf95-93f7-474c-8633-de0747a1f5bf" providerId="ADAL" clId="{7B9B00D4-25F8-4DAF-8CC1-2F8A96400AB8}" dt="2025-02-20T11:22:01.300" v="49" actId="14100"/>
        <pc:sldMkLst>
          <pc:docMk/>
          <pc:sldMk cId="1060727859" sldId="303"/>
        </pc:sldMkLst>
      </pc:sldChg>
      <pc:sldChg chg="addSp delSp modSp mod">
        <pc:chgData name="Sara Carluccio" userId="c632bf95-93f7-474c-8633-de0747a1f5bf" providerId="ADAL" clId="{7B9B00D4-25F8-4DAF-8CC1-2F8A96400AB8}" dt="2025-02-20T11:23:12.517" v="74" actId="1076"/>
        <pc:sldMkLst>
          <pc:docMk/>
          <pc:sldMk cId="3674942104" sldId="304"/>
        </pc:sldMkLst>
      </pc:sldChg>
      <pc:sldChg chg="addSp delSp modSp mod">
        <pc:chgData name="Sara Carluccio" userId="c632bf95-93f7-474c-8633-de0747a1f5bf" providerId="ADAL" clId="{7B9B00D4-25F8-4DAF-8CC1-2F8A96400AB8}" dt="2025-02-20T11:20:54.682" v="36" actId="14100"/>
        <pc:sldMkLst>
          <pc:docMk/>
          <pc:sldMk cId="798796371" sldId="305"/>
        </pc:sldMkLst>
      </pc:sldChg>
      <pc:sldChg chg="addSp delSp modSp add mod ord">
        <pc:chgData name="Sara Carluccio" userId="c632bf95-93f7-474c-8633-de0747a1f5bf" providerId="ADAL" clId="{7B9B00D4-25F8-4DAF-8CC1-2F8A96400AB8}" dt="2025-02-20T11:19:35.006" v="29" actId="14100"/>
        <pc:sldMkLst>
          <pc:docMk/>
          <pc:sldMk cId="2238781424" sldId="307"/>
        </pc:sldMkLst>
      </pc:sldChg>
    </pc:docChg>
  </pc:docChgLst>
  <pc:docChgLst>
    <pc:chgData name="Anna Nino" userId="10914e50-ff33-49f5-bc50-1a1540a00a18" providerId="ADAL" clId="{5D77BDD3-24EE-4A4B-ACBC-23A31DFC9690}"/>
    <pc:docChg chg="modSld">
      <pc:chgData name="Anna Nino" userId="10914e50-ff33-49f5-bc50-1a1540a00a18" providerId="ADAL" clId="{5D77BDD3-24EE-4A4B-ACBC-23A31DFC9690}" dt="2025-09-10T08:51:38.170" v="3" actId="20577"/>
      <pc:docMkLst>
        <pc:docMk/>
      </pc:docMkLst>
      <pc:sldChg chg="modSp mod">
        <pc:chgData name="Anna Nino" userId="10914e50-ff33-49f5-bc50-1a1540a00a18" providerId="ADAL" clId="{5D77BDD3-24EE-4A4B-ACBC-23A31DFC9690}" dt="2025-09-10T08:51:38.170" v="3" actId="20577"/>
        <pc:sldMkLst>
          <pc:docMk/>
          <pc:sldMk cId="646007026" sldId="295"/>
        </pc:sldMkLst>
        <pc:spChg chg="mod">
          <ac:chgData name="Anna Nino" userId="10914e50-ff33-49f5-bc50-1a1540a00a18" providerId="ADAL" clId="{5D77BDD3-24EE-4A4B-ACBC-23A31DFC9690}" dt="2025-09-10T08:51:38.170" v="3" actId="20577"/>
          <ac:spMkLst>
            <pc:docMk/>
            <pc:sldMk cId="646007026" sldId="295"/>
            <ac:spMk id="79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8" name="Shape 5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715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presentazione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175050" y="33030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Nome del documento…"/>
          <p:cNvSpPr txBox="1">
            <a:spLocks noGrp="1"/>
          </p:cNvSpPr>
          <p:nvPr>
            <p:ph type="body" sz="half" idx="21"/>
          </p:nvPr>
        </p:nvSpPr>
        <p:spPr>
          <a:xfrm>
            <a:off x="701484" y="384492"/>
            <a:ext cx="16193390" cy="4394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Nome del documento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Cliente</a:t>
            </a:r>
          </a:p>
        </p:txBody>
      </p:sp>
      <p:sp>
        <p:nvSpPr>
          <p:cNvPr id="13" name="Data 00/00/0000"/>
          <p:cNvSpPr txBox="1">
            <a:spLocks noGrp="1"/>
          </p:cNvSpPr>
          <p:nvPr>
            <p:ph type="body" sz="quarter" idx="22"/>
          </p:nvPr>
        </p:nvSpPr>
        <p:spPr>
          <a:xfrm>
            <a:off x="752284" y="12458700"/>
            <a:ext cx="2668169" cy="48260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 Data 00/00/0000</a:t>
            </a:r>
          </a:p>
        </p:txBody>
      </p:sp>
      <p:pic>
        <p:nvPicPr>
          <p:cNvPr id="14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2123" y="14666768"/>
            <a:ext cx="4118653" cy="1294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2495" y="118393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9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" name="Titolo del soggetto…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0479665" cy="19465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96" name="Nome della caratteristica…"/>
          <p:cNvSpPr txBox="1">
            <a:spLocks noGrp="1"/>
          </p:cNvSpPr>
          <p:nvPr>
            <p:ph type="body" sz="quarter" idx="23"/>
          </p:nvPr>
        </p:nvSpPr>
        <p:spPr>
          <a:xfrm>
            <a:off x="777984" y="3314911"/>
            <a:ext cx="10481828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</p:txBody>
      </p:sp>
      <p:pic>
        <p:nvPicPr>
          <p:cNvPr id="9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1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96" y="12250405"/>
            <a:ext cx="708790" cy="708453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661246" y="-4016269"/>
            <a:ext cx="25706295" cy="205650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Titolo del soggetto nella foto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6601462" cy="12246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 soggetto nella foto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15" name="Questo è un titolo che cattura l’attenzione."/>
          <p:cNvSpPr txBox="1">
            <a:spLocks noGrp="1"/>
          </p:cNvSpPr>
          <p:nvPr>
            <p:ph type="body" sz="quarter" idx="21"/>
          </p:nvPr>
        </p:nvSpPr>
        <p:spPr>
          <a:xfrm>
            <a:off x="3987758" y="5312092"/>
            <a:ext cx="16408484" cy="3091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 che cattura l’attenzione.</a:t>
            </a:r>
          </a:p>
        </p:txBody>
      </p:sp>
      <p:pic>
        <p:nvPicPr>
          <p:cNvPr id="1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24" name="Questo è un paragrafo da utilizzare per le  intestazioni o le presentazioni di un argomento. Questo è un paragrafo da utilizzare per le  intestazioni o le presentazioni di un argomento. Questo è un paragrafo da utilizzare per le  intestazioni o le presen"/>
          <p:cNvSpPr txBox="1">
            <a:spLocks noGrp="1"/>
          </p:cNvSpPr>
          <p:nvPr>
            <p:ph type="body" idx="21"/>
          </p:nvPr>
        </p:nvSpPr>
        <p:spPr>
          <a:xfrm>
            <a:off x="752284" y="455612"/>
            <a:ext cx="22017718" cy="70643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7600" spc="-152">
                <a:solidFill>
                  <a:srgbClr val="473E31"/>
                </a:solidFill>
                <a:latin typeface="Aspekta 550"/>
                <a:ea typeface="Aspekta 550"/>
                <a:cs typeface="Aspekta 550"/>
                <a:sym typeface="Aspekta 550"/>
              </a:defRPr>
            </a:lvl1pPr>
          </a:lstStyle>
          <a:p>
            <a:r>
              <a:t>Questo è un paragrafo da utilizzare per le  intestazioni o le presentazioni di un argomento. Questo è un paragrafo da utilizzare per le  intestazioni o le presentazioni di un argomento. Questo è un paragrafo da utilizzare per le  intestazioni o le presentazioni di un argomento. </a:t>
            </a:r>
          </a:p>
        </p:txBody>
      </p:sp>
      <p:pic>
        <p:nvPicPr>
          <p:cNvPr id="1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33" name="Obiettivi"/>
          <p:cNvSpPr txBox="1">
            <a:spLocks noGrp="1"/>
          </p:cNvSpPr>
          <p:nvPr>
            <p:ph type="body" sz="quarter" idx="21"/>
          </p:nvPr>
        </p:nvSpPr>
        <p:spPr>
          <a:xfrm>
            <a:off x="3786356" y="5158580"/>
            <a:ext cx="16309836" cy="9099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Obiettivi</a:t>
            </a:r>
          </a:p>
        </p:txBody>
      </p:sp>
      <p:sp>
        <p:nvSpPr>
          <p:cNvPr id="134" name="Nome obiettivo…"/>
          <p:cNvSpPr txBox="1">
            <a:spLocks noGrp="1"/>
          </p:cNvSpPr>
          <p:nvPr>
            <p:ph type="body" sz="quarter" idx="22"/>
          </p:nvPr>
        </p:nvSpPr>
        <p:spPr>
          <a:xfrm>
            <a:off x="3776940" y="6381553"/>
            <a:ext cx="1683012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</p:txBody>
      </p:sp>
      <p:pic>
        <p:nvPicPr>
          <p:cNvPr id="1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i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43" name="Clienti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Clienti</a:t>
            </a:r>
          </a:p>
        </p:txBody>
      </p:sp>
      <p:sp>
        <p:nvSpPr>
          <p:cNvPr id="144" name="Immagine"/>
          <p:cNvSpPr>
            <a:spLocks noGrp="1"/>
          </p:cNvSpPr>
          <p:nvPr>
            <p:ph type="pic" sz="quarter" idx="22"/>
          </p:nvPr>
        </p:nvSpPr>
        <p:spPr>
          <a:xfrm>
            <a:off x="20097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Immagine"/>
          <p:cNvSpPr>
            <a:spLocks noGrp="1"/>
          </p:cNvSpPr>
          <p:nvPr>
            <p:ph type="pic" sz="quarter" idx="23"/>
          </p:nvPr>
        </p:nvSpPr>
        <p:spPr>
          <a:xfrm>
            <a:off x="62769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Immagine"/>
          <p:cNvSpPr>
            <a:spLocks noGrp="1"/>
          </p:cNvSpPr>
          <p:nvPr>
            <p:ph type="pic" sz="quarter" idx="24"/>
          </p:nvPr>
        </p:nvSpPr>
        <p:spPr>
          <a:xfrm>
            <a:off x="105441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Immagine"/>
          <p:cNvSpPr>
            <a:spLocks noGrp="1"/>
          </p:cNvSpPr>
          <p:nvPr>
            <p:ph type="pic" sz="quarter" idx="25"/>
          </p:nvPr>
        </p:nvSpPr>
        <p:spPr>
          <a:xfrm>
            <a:off x="148113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Immagine"/>
          <p:cNvSpPr>
            <a:spLocks noGrp="1"/>
          </p:cNvSpPr>
          <p:nvPr>
            <p:ph type="pic" sz="quarter" idx="26"/>
          </p:nvPr>
        </p:nvSpPr>
        <p:spPr>
          <a:xfrm>
            <a:off x="190785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Immagine"/>
          <p:cNvSpPr>
            <a:spLocks noGrp="1"/>
          </p:cNvSpPr>
          <p:nvPr>
            <p:ph type="pic" sz="quarter" idx="27"/>
          </p:nvPr>
        </p:nvSpPr>
        <p:spPr>
          <a:xfrm>
            <a:off x="20097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Immagine"/>
          <p:cNvSpPr>
            <a:spLocks noGrp="1"/>
          </p:cNvSpPr>
          <p:nvPr>
            <p:ph type="pic" sz="quarter" idx="28"/>
          </p:nvPr>
        </p:nvSpPr>
        <p:spPr>
          <a:xfrm>
            <a:off x="62769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Immagine"/>
          <p:cNvSpPr>
            <a:spLocks noGrp="1"/>
          </p:cNvSpPr>
          <p:nvPr>
            <p:ph type="pic" sz="quarter" idx="29"/>
          </p:nvPr>
        </p:nvSpPr>
        <p:spPr>
          <a:xfrm>
            <a:off x="105441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" name="Immagine"/>
          <p:cNvSpPr>
            <a:spLocks noGrp="1"/>
          </p:cNvSpPr>
          <p:nvPr>
            <p:ph type="pic" sz="quarter" idx="30"/>
          </p:nvPr>
        </p:nvSpPr>
        <p:spPr>
          <a:xfrm>
            <a:off x="148113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Immagine"/>
          <p:cNvSpPr>
            <a:spLocks noGrp="1"/>
          </p:cNvSpPr>
          <p:nvPr>
            <p:ph type="pic" sz="quarter" idx="31"/>
          </p:nvPr>
        </p:nvSpPr>
        <p:spPr>
          <a:xfrm>
            <a:off x="190785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" name="Immagine"/>
          <p:cNvSpPr>
            <a:spLocks noGrp="1"/>
          </p:cNvSpPr>
          <p:nvPr>
            <p:ph type="pic" sz="quarter" idx="32"/>
          </p:nvPr>
        </p:nvSpPr>
        <p:spPr>
          <a:xfrm>
            <a:off x="20097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Immagine"/>
          <p:cNvSpPr>
            <a:spLocks noGrp="1"/>
          </p:cNvSpPr>
          <p:nvPr>
            <p:ph type="pic" sz="quarter" idx="33"/>
          </p:nvPr>
        </p:nvSpPr>
        <p:spPr>
          <a:xfrm>
            <a:off x="62769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" name="Immagine"/>
          <p:cNvSpPr>
            <a:spLocks noGrp="1"/>
          </p:cNvSpPr>
          <p:nvPr>
            <p:ph type="pic" sz="quarter" idx="34"/>
          </p:nvPr>
        </p:nvSpPr>
        <p:spPr>
          <a:xfrm>
            <a:off x="105441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" name="Immagine"/>
          <p:cNvSpPr>
            <a:spLocks noGrp="1"/>
          </p:cNvSpPr>
          <p:nvPr>
            <p:ph type="pic" sz="quarter" idx="35"/>
          </p:nvPr>
        </p:nvSpPr>
        <p:spPr>
          <a:xfrm>
            <a:off x="148113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" name="Immagine"/>
          <p:cNvSpPr>
            <a:spLocks noGrp="1"/>
          </p:cNvSpPr>
          <p:nvPr>
            <p:ph type="pic" sz="quarter" idx="36"/>
          </p:nvPr>
        </p:nvSpPr>
        <p:spPr>
          <a:xfrm>
            <a:off x="190785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" name="Immagine"/>
          <p:cNvSpPr>
            <a:spLocks noGrp="1"/>
          </p:cNvSpPr>
          <p:nvPr>
            <p:ph type="pic" sz="quarter" idx="37"/>
          </p:nvPr>
        </p:nvSpPr>
        <p:spPr>
          <a:xfrm>
            <a:off x="20097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" name="Immagine"/>
          <p:cNvSpPr>
            <a:spLocks noGrp="1"/>
          </p:cNvSpPr>
          <p:nvPr>
            <p:ph type="pic" sz="quarter" idx="38"/>
          </p:nvPr>
        </p:nvSpPr>
        <p:spPr>
          <a:xfrm>
            <a:off x="62769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1" name="Immagine"/>
          <p:cNvSpPr>
            <a:spLocks noGrp="1"/>
          </p:cNvSpPr>
          <p:nvPr>
            <p:ph type="pic" sz="quarter" idx="39"/>
          </p:nvPr>
        </p:nvSpPr>
        <p:spPr>
          <a:xfrm>
            <a:off x="105441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Immagine"/>
          <p:cNvSpPr>
            <a:spLocks noGrp="1"/>
          </p:cNvSpPr>
          <p:nvPr>
            <p:ph type="pic" sz="quarter" idx="40"/>
          </p:nvPr>
        </p:nvSpPr>
        <p:spPr>
          <a:xfrm>
            <a:off x="148113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" name="Immagine"/>
          <p:cNvSpPr>
            <a:spLocks noGrp="1"/>
          </p:cNvSpPr>
          <p:nvPr>
            <p:ph type="pic" sz="quarter" idx="41"/>
          </p:nvPr>
        </p:nvSpPr>
        <p:spPr>
          <a:xfrm>
            <a:off x="190785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" name="Immagine"/>
          <p:cNvSpPr>
            <a:spLocks noGrp="1"/>
          </p:cNvSpPr>
          <p:nvPr>
            <p:ph type="pic" sz="quarter" idx="42"/>
          </p:nvPr>
        </p:nvSpPr>
        <p:spPr>
          <a:xfrm>
            <a:off x="20097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Immagine"/>
          <p:cNvSpPr>
            <a:spLocks noGrp="1"/>
          </p:cNvSpPr>
          <p:nvPr>
            <p:ph type="pic" sz="quarter" idx="43"/>
          </p:nvPr>
        </p:nvSpPr>
        <p:spPr>
          <a:xfrm>
            <a:off x="62769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6" name="Immagine"/>
          <p:cNvSpPr>
            <a:spLocks noGrp="1"/>
          </p:cNvSpPr>
          <p:nvPr>
            <p:ph type="pic" sz="quarter" idx="44"/>
          </p:nvPr>
        </p:nvSpPr>
        <p:spPr>
          <a:xfrm>
            <a:off x="105441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7" name="Immagine"/>
          <p:cNvSpPr>
            <a:spLocks noGrp="1"/>
          </p:cNvSpPr>
          <p:nvPr>
            <p:ph type="pic" sz="quarter" idx="45"/>
          </p:nvPr>
        </p:nvSpPr>
        <p:spPr>
          <a:xfrm>
            <a:off x="148113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" name="Immagine"/>
          <p:cNvSpPr>
            <a:spLocks noGrp="1"/>
          </p:cNvSpPr>
          <p:nvPr>
            <p:ph type="pic" sz="quarter" idx="46"/>
          </p:nvPr>
        </p:nvSpPr>
        <p:spPr>
          <a:xfrm>
            <a:off x="190785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69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5046073" y="-7373224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7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 2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212722" y="847899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8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Nome Cognome Job title +39 0123456789 nome@mail.com"/>
          <p:cNvSpPr txBox="1">
            <a:spLocks noGrp="1"/>
          </p:cNvSpPr>
          <p:nvPr>
            <p:ph type="body" sz="quarter" idx="22"/>
          </p:nvPr>
        </p:nvSpPr>
        <p:spPr>
          <a:xfrm>
            <a:off x="7536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0" name="Nome Cognome Job title +39 0123456789 nome@mail.com"/>
          <p:cNvSpPr txBox="1">
            <a:spLocks noGrp="1"/>
          </p:cNvSpPr>
          <p:nvPr>
            <p:ph type="body" sz="quarter" idx="23"/>
          </p:nvPr>
        </p:nvSpPr>
        <p:spPr>
          <a:xfrm>
            <a:off x="47160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1" name="Nome Cognome Job title +39 0123456789 nome@mail.com"/>
          <p:cNvSpPr txBox="1">
            <a:spLocks noGrp="1"/>
          </p:cNvSpPr>
          <p:nvPr>
            <p:ph type="body" sz="quarter" idx="24"/>
          </p:nvPr>
        </p:nvSpPr>
        <p:spPr>
          <a:xfrm>
            <a:off x="86784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2" name="Nome Cognome Job title +39 0123456789 nome@mail.com"/>
          <p:cNvSpPr txBox="1">
            <a:spLocks noGrp="1"/>
          </p:cNvSpPr>
          <p:nvPr>
            <p:ph type="body" sz="quarter" idx="25"/>
          </p:nvPr>
        </p:nvSpPr>
        <p:spPr>
          <a:xfrm>
            <a:off x="126408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01" name="Risorsa 2@2x-100.jpg"/>
          <p:cNvSpPr>
            <a:spLocks noGrp="1"/>
          </p:cNvSpPr>
          <p:nvPr>
            <p:ph type="pic" sz="quarter" idx="21"/>
          </p:nvPr>
        </p:nvSpPr>
        <p:spPr>
          <a:xfrm>
            <a:off x="13763947" y="2113039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2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1734296" y="384510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3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1212358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4" name="Risorsa 4@2x.png"/>
          <p:cNvSpPr>
            <a:spLocks noGrp="1"/>
          </p:cNvSpPr>
          <p:nvPr>
            <p:ph type="pic" sz="quarter" idx="24"/>
          </p:nvPr>
        </p:nvSpPr>
        <p:spPr>
          <a:xfrm>
            <a:off x="19786761" y="2113039"/>
            <a:ext cx="1666108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5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7794430" y="3845109"/>
            <a:ext cx="5650771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6" name="Risorsa 3@2x.png"/>
          <p:cNvSpPr>
            <a:spLocks noGrp="1"/>
          </p:cNvSpPr>
          <p:nvPr>
            <p:ph type="pic" sz="quarter" idx="26"/>
          </p:nvPr>
        </p:nvSpPr>
        <p:spPr>
          <a:xfrm>
            <a:off x="137501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7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1720480" y="922434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8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1209160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9" name="Risorsa 5@2x.png"/>
          <p:cNvSpPr>
            <a:spLocks noGrp="1"/>
          </p:cNvSpPr>
          <p:nvPr>
            <p:ph type="pic" sz="quarter" idx="29"/>
          </p:nvPr>
        </p:nvSpPr>
        <p:spPr>
          <a:xfrm>
            <a:off x="197826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0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7784681" y="9224349"/>
            <a:ext cx="564263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11" name="Linea"/>
          <p:cNvSpPr/>
          <p:nvPr/>
        </p:nvSpPr>
        <p:spPr>
          <a:xfrm flipH="1" flipV="1">
            <a:off x="17584092" y="1797396"/>
            <a:ext cx="38945" cy="10121207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2" name="Linea"/>
          <p:cNvSpPr/>
          <p:nvPr/>
        </p:nvSpPr>
        <p:spPr>
          <a:xfrm>
            <a:off x="11580497" y="6858000"/>
            <a:ext cx="12046136" cy="0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3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15603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4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812405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5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16925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16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21669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17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52052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1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26" name="Risorsa 17@2x.png"/>
          <p:cNvSpPr>
            <a:spLocks noGrp="1"/>
          </p:cNvSpPr>
          <p:nvPr>
            <p:ph type="pic" sz="quarter" idx="21"/>
          </p:nvPr>
        </p:nvSpPr>
        <p:spPr>
          <a:xfrm>
            <a:off x="772328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772328" y="8903124"/>
            <a:ext cx="492746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28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772328" y="9702836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29" name="Risorsa 21@2x.png"/>
          <p:cNvSpPr>
            <a:spLocks noGrp="1"/>
          </p:cNvSpPr>
          <p:nvPr>
            <p:ph type="pic" sz="quarter" idx="24"/>
          </p:nvPr>
        </p:nvSpPr>
        <p:spPr>
          <a:xfrm>
            <a:off x="18692043" y="7202893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0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8692043" y="8934963"/>
            <a:ext cx="4874064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1" name="Risorsa 20@2x.png"/>
          <p:cNvSpPr>
            <a:spLocks noGrp="1"/>
          </p:cNvSpPr>
          <p:nvPr>
            <p:ph type="pic" sz="quarter" idx="26"/>
          </p:nvPr>
        </p:nvSpPr>
        <p:spPr>
          <a:xfrm>
            <a:off x="6701844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2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6701844" y="8903124"/>
            <a:ext cx="4952389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3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6701844" y="9702836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4" name="Risorsa 22@2x.png"/>
          <p:cNvSpPr>
            <a:spLocks noGrp="1"/>
          </p:cNvSpPr>
          <p:nvPr>
            <p:ph type="pic" sz="quarter" idx="29"/>
          </p:nvPr>
        </p:nvSpPr>
        <p:spPr>
          <a:xfrm>
            <a:off x="12714668" y="7139215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5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2718376" y="8871285"/>
            <a:ext cx="4814743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6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692043" y="9734675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7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2718376" y="9670997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8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7781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39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12525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4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42908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4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i pausa">
    <p:bg>
      <p:bgPr>
        <a:solidFill>
          <a:srgbClr val="DA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sezione"/>
          <p:cNvSpPr txBox="1">
            <a:spLocks noGrp="1"/>
          </p:cNvSpPr>
          <p:nvPr>
            <p:ph type="body" idx="21"/>
          </p:nvPr>
        </p:nvSpPr>
        <p:spPr>
          <a:xfrm>
            <a:off x="739734" y="6636345"/>
            <a:ext cx="22904532" cy="704731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20000" spc="-4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pic>
        <p:nvPicPr>
          <p:cNvPr id="24" name="Immagine" descr="Immagine"/>
          <p:cNvPicPr>
            <a:picLocks noChangeAspect="1"/>
          </p:cNvPicPr>
          <p:nvPr/>
        </p:nvPicPr>
        <p:blipFill>
          <a:blip r:embed="rId2">
            <a:alphaModFix amt="39722"/>
          </a:blip>
          <a:stretch>
            <a:fillRect/>
          </a:stretch>
        </p:blipFill>
        <p:spPr>
          <a:xfrm>
            <a:off x="6088927" y="-11528340"/>
            <a:ext cx="43397346" cy="4337668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49" name="Titolo della slide"/>
          <p:cNvSpPr txBox="1">
            <a:spLocks noGrp="1"/>
          </p:cNvSpPr>
          <p:nvPr>
            <p:ph type="body" sz="quarter" idx="21"/>
          </p:nvPr>
        </p:nvSpPr>
        <p:spPr>
          <a:xfrm>
            <a:off x="779065" y="769213"/>
            <a:ext cx="19197223" cy="1364257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della slide</a:t>
            </a:r>
          </a:p>
        </p:txBody>
      </p:sp>
      <p:sp>
        <p:nvSpPr>
          <p:cNvPr id="250" name="Risorsa 11@2x.png"/>
          <p:cNvSpPr>
            <a:spLocks noGrp="1"/>
          </p:cNvSpPr>
          <p:nvPr>
            <p:ph type="pic" sz="quarter" idx="22"/>
          </p:nvPr>
        </p:nvSpPr>
        <p:spPr>
          <a:xfrm>
            <a:off x="779722" y="2778922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1" name="Caratteristica"/>
          <p:cNvSpPr txBox="1">
            <a:spLocks noGrp="1"/>
          </p:cNvSpPr>
          <p:nvPr>
            <p:ph type="body" sz="quarter" idx="23"/>
          </p:nvPr>
        </p:nvSpPr>
        <p:spPr>
          <a:xfrm>
            <a:off x="769540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2" name="Breve descrizione della caratteristica,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777684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3" name="Risorsa 10@2x.png"/>
          <p:cNvSpPr>
            <a:spLocks noGrp="1"/>
          </p:cNvSpPr>
          <p:nvPr>
            <p:ph type="pic" sz="quarter" idx="25"/>
          </p:nvPr>
        </p:nvSpPr>
        <p:spPr>
          <a:xfrm>
            <a:off x="9121392" y="2775213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4" name="Caratteristica"/>
          <p:cNvSpPr txBox="1">
            <a:spLocks noGrp="1"/>
          </p:cNvSpPr>
          <p:nvPr>
            <p:ph type="body" sz="quarter" idx="26"/>
          </p:nvPr>
        </p:nvSpPr>
        <p:spPr>
          <a:xfrm>
            <a:off x="9107501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5" name="Breve descrizione della caratteristica, breve descrizione della caratteristica."/>
          <p:cNvSpPr txBox="1">
            <a:spLocks noGrp="1"/>
          </p:cNvSpPr>
          <p:nvPr>
            <p:ph type="body" sz="quarter" idx="27"/>
          </p:nvPr>
        </p:nvSpPr>
        <p:spPr>
          <a:xfrm>
            <a:off x="9115645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6" name="Risorsa 13@2x.png"/>
          <p:cNvSpPr>
            <a:spLocks noGrp="1"/>
          </p:cNvSpPr>
          <p:nvPr>
            <p:ph type="pic" sz="quarter" idx="28"/>
          </p:nvPr>
        </p:nvSpPr>
        <p:spPr>
          <a:xfrm>
            <a:off x="17467496" y="2775213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7" name="Caratteristica"/>
          <p:cNvSpPr txBox="1">
            <a:spLocks noGrp="1"/>
          </p:cNvSpPr>
          <p:nvPr>
            <p:ph type="body" sz="quarter" idx="29"/>
          </p:nvPr>
        </p:nvSpPr>
        <p:spPr>
          <a:xfrm>
            <a:off x="17453605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8" name="Breve descrizione della caratteristica, breve descrizione della caratteristica."/>
          <p:cNvSpPr txBox="1">
            <a:spLocks noGrp="1"/>
          </p:cNvSpPr>
          <p:nvPr>
            <p:ph type="body" sz="quarter" idx="30"/>
          </p:nvPr>
        </p:nvSpPr>
        <p:spPr>
          <a:xfrm>
            <a:off x="17461749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9" name="Risorsa 16@2x.png"/>
          <p:cNvSpPr>
            <a:spLocks noGrp="1"/>
          </p:cNvSpPr>
          <p:nvPr>
            <p:ph type="pic" sz="quarter" idx="31"/>
          </p:nvPr>
        </p:nvSpPr>
        <p:spPr>
          <a:xfrm>
            <a:off x="783431" y="7435607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0" name="Caratteristica"/>
          <p:cNvSpPr txBox="1">
            <a:spLocks noGrp="1"/>
          </p:cNvSpPr>
          <p:nvPr>
            <p:ph type="body" sz="quarter" idx="32"/>
          </p:nvPr>
        </p:nvSpPr>
        <p:spPr>
          <a:xfrm>
            <a:off x="769540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1" name="Breve descrizione della caratteristica, breve descrizione della caratteristica."/>
          <p:cNvSpPr txBox="1">
            <a:spLocks noGrp="1"/>
          </p:cNvSpPr>
          <p:nvPr>
            <p:ph type="body" sz="quarter" idx="33"/>
          </p:nvPr>
        </p:nvSpPr>
        <p:spPr>
          <a:xfrm>
            <a:off x="777684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2" name="Risorsa 12@2x.png"/>
          <p:cNvSpPr>
            <a:spLocks noGrp="1"/>
          </p:cNvSpPr>
          <p:nvPr>
            <p:ph type="pic" sz="quarter" idx="34"/>
          </p:nvPr>
        </p:nvSpPr>
        <p:spPr>
          <a:xfrm>
            <a:off x="9121392" y="7439316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3" name="Caratteristica"/>
          <p:cNvSpPr txBox="1">
            <a:spLocks noGrp="1"/>
          </p:cNvSpPr>
          <p:nvPr>
            <p:ph type="body" sz="quarter" idx="35"/>
          </p:nvPr>
        </p:nvSpPr>
        <p:spPr>
          <a:xfrm>
            <a:off x="9107501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4" name="Breve descrizione della caratteristica, breve descrizione della caratteristica."/>
          <p:cNvSpPr txBox="1">
            <a:spLocks noGrp="1"/>
          </p:cNvSpPr>
          <p:nvPr>
            <p:ph type="body" sz="quarter" idx="36"/>
          </p:nvPr>
        </p:nvSpPr>
        <p:spPr>
          <a:xfrm>
            <a:off x="9115645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5" name="Risorsa 15@2x.png"/>
          <p:cNvSpPr>
            <a:spLocks noGrp="1"/>
          </p:cNvSpPr>
          <p:nvPr>
            <p:ph type="pic" sz="quarter" idx="37"/>
          </p:nvPr>
        </p:nvSpPr>
        <p:spPr>
          <a:xfrm>
            <a:off x="17463788" y="7439316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6" name="Caratteristica"/>
          <p:cNvSpPr txBox="1">
            <a:spLocks noGrp="1"/>
          </p:cNvSpPr>
          <p:nvPr>
            <p:ph type="body" sz="quarter" idx="38"/>
          </p:nvPr>
        </p:nvSpPr>
        <p:spPr>
          <a:xfrm>
            <a:off x="17453605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7" name="Breve descrizione della caratteristica, breve descrizione della caratteristica."/>
          <p:cNvSpPr txBox="1">
            <a:spLocks noGrp="1"/>
          </p:cNvSpPr>
          <p:nvPr>
            <p:ph type="body" sz="quarter" idx="39"/>
          </p:nvPr>
        </p:nvSpPr>
        <p:spPr>
          <a:xfrm>
            <a:off x="17461749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pic>
        <p:nvPicPr>
          <p:cNvPr id="26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76" name="Risorsa 1@2x.png"/>
          <p:cNvSpPr>
            <a:spLocks noGrp="1"/>
          </p:cNvSpPr>
          <p:nvPr>
            <p:ph type="pic" sz="quarter" idx="21"/>
          </p:nvPr>
        </p:nvSpPr>
        <p:spPr>
          <a:xfrm>
            <a:off x="14359731" y="9964365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3482240" y="11735706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78" name="Linea"/>
          <p:cNvSpPr/>
          <p:nvPr/>
        </p:nvSpPr>
        <p:spPr>
          <a:xfrm flipV="1">
            <a:off x="16930245" y="9676706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79" name="Risorsa 7@2x.png"/>
          <p:cNvSpPr>
            <a:spLocks noGrp="1"/>
          </p:cNvSpPr>
          <p:nvPr>
            <p:ph type="pic" sz="quarter" idx="23"/>
          </p:nvPr>
        </p:nvSpPr>
        <p:spPr>
          <a:xfrm>
            <a:off x="14359731" y="5667448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0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13482240" y="7438790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1" name="Linea"/>
          <p:cNvSpPr/>
          <p:nvPr/>
        </p:nvSpPr>
        <p:spPr>
          <a:xfrm flipV="1">
            <a:off x="16930245" y="5379789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2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17255838" y="1473150"/>
            <a:ext cx="5315309" cy="217586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3" name="Risorsa 2@2x-100.jpg"/>
          <p:cNvSpPr>
            <a:spLocks noGrp="1"/>
          </p:cNvSpPr>
          <p:nvPr>
            <p:ph type="pic" sz="quarter" idx="26"/>
          </p:nvPr>
        </p:nvSpPr>
        <p:spPr>
          <a:xfrm>
            <a:off x="14359731" y="1380217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4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3482240" y="314187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5" name="Linea"/>
          <p:cNvSpPr/>
          <p:nvPr/>
        </p:nvSpPr>
        <p:spPr>
          <a:xfrm flipV="1">
            <a:off x="16930245" y="1082872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17255838" y="5770066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7255838" y="10066983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8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9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9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99" name="Risorsa 18@2x.png"/>
          <p:cNvSpPr>
            <a:spLocks noGrp="1"/>
          </p:cNvSpPr>
          <p:nvPr>
            <p:ph type="pic" sz="quarter" idx="21"/>
          </p:nvPr>
        </p:nvSpPr>
        <p:spPr>
          <a:xfrm>
            <a:off x="18263804" y="7116723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8267514" y="8878379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1" name="Risorsa 19@2x.png"/>
          <p:cNvSpPr>
            <a:spLocks noGrp="1"/>
          </p:cNvSpPr>
          <p:nvPr>
            <p:ph type="pic" sz="quarter" idx="23"/>
          </p:nvPr>
        </p:nvSpPr>
        <p:spPr>
          <a:xfrm>
            <a:off x="9521645" y="7102399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2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9521645" y="886776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3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775777" y="950678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4" name="Risorsa 17@2x.png"/>
          <p:cNvSpPr>
            <a:spLocks noGrp="1"/>
          </p:cNvSpPr>
          <p:nvPr>
            <p:ph type="pic" sz="quarter" idx="26"/>
          </p:nvPr>
        </p:nvSpPr>
        <p:spPr>
          <a:xfrm>
            <a:off x="775777" y="7115224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775777" y="8880588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9521645" y="9493959"/>
            <a:ext cx="531531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8267514" y="950457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792448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0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1266883"/>
            <a:ext cx="10690704" cy="2956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1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4305117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31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5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19" name="Breve descrizione della caratteristica. Breve descrizione della caratteristica."/>
          <p:cNvSpPr txBox="1">
            <a:spLocks noGrp="1"/>
          </p:cNvSpPr>
          <p:nvPr>
            <p:ph type="body" sz="quarter" idx="21"/>
          </p:nvPr>
        </p:nvSpPr>
        <p:spPr>
          <a:xfrm>
            <a:off x="16656752" y="37996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6656752" y="32662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1" name="Risorsa 8@2x.png"/>
          <p:cNvSpPr>
            <a:spLocks noGrp="1"/>
          </p:cNvSpPr>
          <p:nvPr>
            <p:ph type="pic" sz="quarter" idx="23"/>
          </p:nvPr>
        </p:nvSpPr>
        <p:spPr>
          <a:xfrm>
            <a:off x="15607803" y="31015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2" name="Breve descrizione della caratteristica.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16656752" y="65682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3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6656752" y="60348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4" name="Breve descrizione della caratteristica. Breve descrizione della caratteristica."/>
          <p:cNvSpPr txBox="1">
            <a:spLocks noGrp="1"/>
          </p:cNvSpPr>
          <p:nvPr>
            <p:ph type="body" sz="quarter" idx="26"/>
          </p:nvPr>
        </p:nvSpPr>
        <p:spPr>
          <a:xfrm>
            <a:off x="16656752" y="9554606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6656752" y="9021206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6" name="Intestazione"/>
          <p:cNvSpPr txBox="1">
            <a:spLocks noGrp="1"/>
          </p:cNvSpPr>
          <p:nvPr>
            <p:ph type="body" sz="quarter" idx="28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27" name="Questo è un titolo, questo è un titolo."/>
          <p:cNvSpPr txBox="1">
            <a:spLocks noGrp="1"/>
          </p:cNvSpPr>
          <p:nvPr>
            <p:ph type="body" sz="quarter" idx="29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28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0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sp>
        <p:nvSpPr>
          <p:cNvPr id="329" name="Risorsa 8@2x.png"/>
          <p:cNvSpPr>
            <a:spLocks noGrp="1"/>
          </p:cNvSpPr>
          <p:nvPr>
            <p:ph type="pic" sz="quarter" idx="31"/>
          </p:nvPr>
        </p:nvSpPr>
        <p:spPr>
          <a:xfrm>
            <a:off x="15607803" y="58701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0" name="Risorsa 8@2x.png"/>
          <p:cNvSpPr>
            <a:spLocks noGrp="1"/>
          </p:cNvSpPr>
          <p:nvPr>
            <p:ph type="pic" sz="quarter" idx="32"/>
          </p:nvPr>
        </p:nvSpPr>
        <p:spPr>
          <a:xfrm>
            <a:off x="15607803" y="8856503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33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ssaggio a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39" name="Timeline dell’azienda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559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dell’azienda</a:t>
            </a:r>
          </a:p>
        </p:txBody>
      </p:sp>
      <p:sp>
        <p:nvSpPr>
          <p:cNvPr id="340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2"/>
          </p:nvPr>
        </p:nvSpPr>
        <p:spPr>
          <a:xfrm>
            <a:off x="756352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1" name="Linea"/>
          <p:cNvSpPr/>
          <p:nvPr/>
        </p:nvSpPr>
        <p:spPr>
          <a:xfrm flipV="1">
            <a:off x="14169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2" name="Linea"/>
          <p:cNvSpPr/>
          <p:nvPr/>
        </p:nvSpPr>
        <p:spPr>
          <a:xfrm flipV="1">
            <a:off x="16565363" y="-6199361"/>
            <a:ext cx="1" cy="540610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3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3"/>
          </p:nvPr>
        </p:nvSpPr>
        <p:spPr>
          <a:xfrm>
            <a:off x="890728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4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4"/>
          </p:nvPr>
        </p:nvSpPr>
        <p:spPr>
          <a:xfrm>
            <a:off x="1705821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pic>
        <p:nvPicPr>
          <p:cNvPr id="3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2000"/>
          <p:cNvSpPr txBox="1">
            <a:spLocks noGrp="1"/>
          </p:cNvSpPr>
          <p:nvPr>
            <p:ph type="body" sz="quarter" idx="25"/>
          </p:nvPr>
        </p:nvSpPr>
        <p:spPr>
          <a:xfrm>
            <a:off x="756352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47" name="2005"/>
          <p:cNvSpPr txBox="1">
            <a:spLocks noGrp="1"/>
          </p:cNvSpPr>
          <p:nvPr>
            <p:ph type="body" sz="quarter" idx="26"/>
          </p:nvPr>
        </p:nvSpPr>
        <p:spPr>
          <a:xfrm>
            <a:off x="890728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2005</a:t>
            </a:r>
          </a:p>
        </p:txBody>
      </p:sp>
      <p:sp>
        <p:nvSpPr>
          <p:cNvPr id="348" name="2020"/>
          <p:cNvSpPr txBox="1">
            <a:spLocks noGrp="1"/>
          </p:cNvSpPr>
          <p:nvPr>
            <p:ph type="body" sz="quarter" idx="27"/>
          </p:nvPr>
        </p:nvSpPr>
        <p:spPr>
          <a:xfrm>
            <a:off x="1705821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2020</a:t>
            </a:r>
          </a:p>
        </p:txBody>
      </p:sp>
      <p:sp>
        <p:nvSpPr>
          <p:cNvPr id="349" name="Linea"/>
          <p:cNvSpPr/>
          <p:nvPr/>
        </p:nvSpPr>
        <p:spPr>
          <a:xfrm>
            <a:off x="731705" y="7269939"/>
            <a:ext cx="22920592" cy="1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0" name="Descrizione dello step. Descrizione dello step. Descrizione dello step. Descrizione dello step."/>
          <p:cNvSpPr txBox="1">
            <a:spLocks noGrp="1"/>
          </p:cNvSpPr>
          <p:nvPr>
            <p:ph type="body" sz="quarter" idx="28"/>
          </p:nvPr>
        </p:nvSpPr>
        <p:spPr>
          <a:xfrm>
            <a:off x="18485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1" name="2000"/>
          <p:cNvSpPr txBox="1">
            <a:spLocks noGrp="1"/>
          </p:cNvSpPr>
          <p:nvPr>
            <p:ph type="body" sz="quarter" idx="29"/>
          </p:nvPr>
        </p:nvSpPr>
        <p:spPr>
          <a:xfrm>
            <a:off x="18485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2" name="Descrizione dello step. Descrizione dello step. Descrizione dello step. Descrizione dello step."/>
          <p:cNvSpPr txBox="1">
            <a:spLocks noGrp="1"/>
          </p:cNvSpPr>
          <p:nvPr>
            <p:ph type="body" sz="quarter" idx="30"/>
          </p:nvPr>
        </p:nvSpPr>
        <p:spPr>
          <a:xfrm>
            <a:off x="6649152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3" name="2000"/>
          <p:cNvSpPr txBox="1">
            <a:spLocks noGrp="1"/>
          </p:cNvSpPr>
          <p:nvPr>
            <p:ph type="body" sz="quarter" idx="31"/>
          </p:nvPr>
        </p:nvSpPr>
        <p:spPr>
          <a:xfrm>
            <a:off x="6649152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4" name="Descrizione dello step. Descrizione dello step. Descrizione dello step. Descrizione dello step."/>
          <p:cNvSpPr txBox="1">
            <a:spLocks noGrp="1"/>
          </p:cNvSpPr>
          <p:nvPr>
            <p:ph type="body" sz="quarter" idx="32"/>
          </p:nvPr>
        </p:nvSpPr>
        <p:spPr>
          <a:xfrm>
            <a:off x="113227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5" name="2000"/>
          <p:cNvSpPr txBox="1">
            <a:spLocks noGrp="1"/>
          </p:cNvSpPr>
          <p:nvPr>
            <p:ph type="body" sz="quarter" idx="33"/>
          </p:nvPr>
        </p:nvSpPr>
        <p:spPr>
          <a:xfrm>
            <a:off x="113227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6" name="Descrizione dello step. Descrizione dello step. Descrizione dello step. Descrizione dello step."/>
          <p:cNvSpPr txBox="1">
            <a:spLocks noGrp="1"/>
          </p:cNvSpPr>
          <p:nvPr>
            <p:ph type="body" sz="quarter" idx="34"/>
          </p:nvPr>
        </p:nvSpPr>
        <p:spPr>
          <a:xfrm>
            <a:off x="16437447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7" name="2000"/>
          <p:cNvSpPr txBox="1">
            <a:spLocks noGrp="1"/>
          </p:cNvSpPr>
          <p:nvPr>
            <p:ph type="body" sz="quarter" idx="35"/>
          </p:nvPr>
        </p:nvSpPr>
        <p:spPr>
          <a:xfrm>
            <a:off x="16437447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8" name="Linea"/>
          <p:cNvSpPr/>
          <p:nvPr/>
        </p:nvSpPr>
        <p:spPr>
          <a:xfrm flipV="1">
            <a:off x="6174670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9" name="Linea"/>
          <p:cNvSpPr/>
          <p:nvPr/>
        </p:nvSpPr>
        <p:spPr>
          <a:xfrm flipV="1">
            <a:off x="109165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0" name="Linea"/>
          <p:cNvSpPr/>
          <p:nvPr/>
        </p:nvSpPr>
        <p:spPr>
          <a:xfrm flipV="1">
            <a:off x="16018705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1" name="Cerchio"/>
          <p:cNvSpPr>
            <a:spLocks noGrp="1"/>
          </p:cNvSpPr>
          <p:nvPr>
            <p:ph type="body" sz="quarter" idx="36"/>
          </p:nvPr>
        </p:nvSpPr>
        <p:spPr>
          <a:xfrm>
            <a:off x="12252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2" name="Cerchio"/>
          <p:cNvSpPr>
            <a:spLocks noGrp="1"/>
          </p:cNvSpPr>
          <p:nvPr>
            <p:ph type="body" sz="quarter" idx="37"/>
          </p:nvPr>
        </p:nvSpPr>
        <p:spPr>
          <a:xfrm>
            <a:off x="5982925" y="7078194"/>
            <a:ext cx="383491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3" name="Cerchio"/>
          <p:cNvSpPr>
            <a:spLocks noGrp="1"/>
          </p:cNvSpPr>
          <p:nvPr>
            <p:ph type="body" sz="quarter" idx="38"/>
          </p:nvPr>
        </p:nvSpPr>
        <p:spPr>
          <a:xfrm>
            <a:off x="107248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4" name="Cerchio"/>
          <p:cNvSpPr>
            <a:spLocks noGrp="1"/>
          </p:cNvSpPr>
          <p:nvPr>
            <p:ph type="body" sz="quarter" idx="39"/>
          </p:nvPr>
        </p:nvSpPr>
        <p:spPr>
          <a:xfrm>
            <a:off x="15826962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72" name="“Questa è una citazione, questa è una citazione, questa è una citazione, questa è una citazione, questa è una citazione.”"/>
          <p:cNvSpPr txBox="1">
            <a:spLocks noGrp="1"/>
          </p:cNvSpPr>
          <p:nvPr>
            <p:ph type="body" sz="half" idx="21"/>
          </p:nvPr>
        </p:nvSpPr>
        <p:spPr>
          <a:xfrm>
            <a:off x="779065" y="3437135"/>
            <a:ext cx="21343027" cy="4556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“Questa è una citazione, questa è una citazione, questa è una citazione, questa è una citazione, questa è una citazione.”</a:t>
            </a:r>
          </a:p>
        </p:txBody>
      </p:sp>
      <p:sp>
        <p:nvSpPr>
          <p:cNvPr id="373" name="Autore, fonte, anno"/>
          <p:cNvSpPr txBox="1">
            <a:spLocks noGrp="1"/>
          </p:cNvSpPr>
          <p:nvPr>
            <p:ph type="body" sz="quarter" idx="22"/>
          </p:nvPr>
        </p:nvSpPr>
        <p:spPr>
          <a:xfrm>
            <a:off x="752284" y="7945038"/>
            <a:ext cx="11761060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Autore, fonte, anno</a:t>
            </a:r>
          </a:p>
        </p:txBody>
      </p:sp>
      <p:pic>
        <p:nvPicPr>
          <p:cNvPr id="37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82" name="Il nostro team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1323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Il nostro team</a:t>
            </a:r>
          </a:p>
        </p:txBody>
      </p:sp>
      <p:sp>
        <p:nvSpPr>
          <p:cNvPr id="383" name="Nome Cognome Job Title"/>
          <p:cNvSpPr txBox="1">
            <a:spLocks noGrp="1"/>
          </p:cNvSpPr>
          <p:nvPr>
            <p:ph type="body" sz="quarter" idx="22"/>
          </p:nvPr>
        </p:nvSpPr>
        <p:spPr>
          <a:xfrm>
            <a:off x="756398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4" name="Ciotola di insalata con riso saltato, uova sode e bacchette"/>
          <p:cNvSpPr>
            <a:spLocks noGrp="1"/>
          </p:cNvSpPr>
          <p:nvPr>
            <p:ph type="pic" sz="half" idx="23"/>
          </p:nvPr>
        </p:nvSpPr>
        <p:spPr>
          <a:xfrm>
            <a:off x="-1002362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5" name="Nome Cognome Job Title"/>
          <p:cNvSpPr txBox="1">
            <a:spLocks noGrp="1"/>
          </p:cNvSpPr>
          <p:nvPr>
            <p:ph type="body" sz="quarter" idx="24"/>
          </p:nvPr>
        </p:nvSpPr>
        <p:spPr>
          <a:xfrm>
            <a:off x="6537487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6" name="Nome Cognome Job Title"/>
          <p:cNvSpPr txBox="1">
            <a:spLocks noGrp="1"/>
          </p:cNvSpPr>
          <p:nvPr>
            <p:ph type="body" sz="quarter" idx="25"/>
          </p:nvPr>
        </p:nvSpPr>
        <p:spPr>
          <a:xfrm>
            <a:off x="12318110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pic>
        <p:nvPicPr>
          <p:cNvPr id="38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Nome Cognome Job Title"/>
          <p:cNvSpPr txBox="1">
            <a:spLocks noGrp="1"/>
          </p:cNvSpPr>
          <p:nvPr>
            <p:ph type="body" sz="quarter" idx="26"/>
          </p:nvPr>
        </p:nvSpPr>
        <p:spPr>
          <a:xfrm>
            <a:off x="18092377" y="10277624"/>
            <a:ext cx="5553870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9" name="Ciotola di insalata con riso saltato, uova sode e bacchette"/>
          <p:cNvSpPr>
            <a:spLocks noGrp="1"/>
          </p:cNvSpPr>
          <p:nvPr>
            <p:ph type="pic" sz="half" idx="27"/>
          </p:nvPr>
        </p:nvSpPr>
        <p:spPr>
          <a:xfrm>
            <a:off x="4771904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0" name="Ciotola di insalata con riso saltato, uova sode e bacchette"/>
          <p:cNvSpPr>
            <a:spLocks noGrp="1"/>
          </p:cNvSpPr>
          <p:nvPr>
            <p:ph type="pic" sz="half" idx="28"/>
          </p:nvPr>
        </p:nvSpPr>
        <p:spPr>
          <a:xfrm>
            <a:off x="10546171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1" name="Ciotola di insalata con riso saltato, uova sode e bacchette"/>
          <p:cNvSpPr>
            <a:spLocks noGrp="1"/>
          </p:cNvSpPr>
          <p:nvPr>
            <p:ph type="pic" sz="half" idx="29"/>
          </p:nvPr>
        </p:nvSpPr>
        <p:spPr>
          <a:xfrm>
            <a:off x="16320437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zzi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Rettangolo arrotondato"/>
          <p:cNvSpPr>
            <a:spLocks noGrp="1"/>
          </p:cNvSpPr>
          <p:nvPr>
            <p:ph type="body" sz="quarter" idx="21"/>
          </p:nvPr>
        </p:nvSpPr>
        <p:spPr>
          <a:xfrm>
            <a:off x="12378454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9" name="Rettangolo arrotondato"/>
          <p:cNvSpPr>
            <a:spLocks noGrp="1"/>
          </p:cNvSpPr>
          <p:nvPr>
            <p:ph type="body" sz="quarter" idx="22"/>
          </p:nvPr>
        </p:nvSpPr>
        <p:spPr>
          <a:xfrm>
            <a:off x="18178532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" name="Rettangolo arrotondato"/>
          <p:cNvSpPr>
            <a:spLocks noGrp="1"/>
          </p:cNvSpPr>
          <p:nvPr>
            <p:ph type="body" sz="quarter" idx="23"/>
          </p:nvPr>
        </p:nvSpPr>
        <p:spPr>
          <a:xfrm>
            <a:off x="6578376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" name="Rettangolo arrotondato"/>
          <p:cNvSpPr>
            <a:spLocks noGrp="1"/>
          </p:cNvSpPr>
          <p:nvPr>
            <p:ph type="body" sz="quarter" idx="24"/>
          </p:nvPr>
        </p:nvSpPr>
        <p:spPr>
          <a:xfrm>
            <a:off x="778299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€20/mese"/>
          <p:cNvSpPr txBox="1">
            <a:spLocks noGrp="1"/>
          </p:cNvSpPr>
          <p:nvPr>
            <p:ph type="body" sz="quarter" idx="25"/>
          </p:nvPr>
        </p:nvSpPr>
        <p:spPr>
          <a:xfrm>
            <a:off x="768573" y="5258741"/>
            <a:ext cx="5468986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3" name="€20/mese"/>
          <p:cNvSpPr txBox="1">
            <a:spLocks noGrp="1"/>
          </p:cNvSpPr>
          <p:nvPr>
            <p:ph type="body" sz="quarter" idx="26"/>
          </p:nvPr>
        </p:nvSpPr>
        <p:spPr>
          <a:xfrm>
            <a:off x="6593731" y="5258741"/>
            <a:ext cx="542220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4" name="€20/mese"/>
          <p:cNvSpPr txBox="1">
            <a:spLocks noGrp="1"/>
          </p:cNvSpPr>
          <p:nvPr>
            <p:ph type="body" sz="quarter" idx="27"/>
          </p:nvPr>
        </p:nvSpPr>
        <p:spPr>
          <a:xfrm>
            <a:off x="12372104" y="5258741"/>
            <a:ext cx="546561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5" name="€20/mese"/>
          <p:cNvSpPr txBox="1">
            <a:spLocks noGrp="1"/>
          </p:cNvSpPr>
          <p:nvPr>
            <p:ph type="body" sz="quarter" idx="28"/>
          </p:nvPr>
        </p:nvSpPr>
        <p:spPr>
          <a:xfrm>
            <a:off x="18201783" y="5258741"/>
            <a:ext cx="5406407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07" name="Tariffe"/>
          <p:cNvSpPr txBox="1">
            <a:spLocks noGrp="1"/>
          </p:cNvSpPr>
          <p:nvPr>
            <p:ph type="body" sz="quarter" idx="29"/>
          </p:nvPr>
        </p:nvSpPr>
        <p:spPr>
          <a:xfrm>
            <a:off x="779065" y="778668"/>
            <a:ext cx="10690704" cy="11231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Tariffe</a:t>
            </a:r>
          </a:p>
        </p:txBody>
      </p:sp>
      <p:sp>
        <p:nvSpPr>
          <p:cNvPr id="408" name="Small"/>
          <p:cNvSpPr txBox="1">
            <a:spLocks noGrp="1"/>
          </p:cNvSpPr>
          <p:nvPr>
            <p:ph type="body" sz="quarter" idx="30"/>
          </p:nvPr>
        </p:nvSpPr>
        <p:spPr>
          <a:xfrm>
            <a:off x="1872465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Small</a:t>
            </a:r>
          </a:p>
        </p:txBody>
      </p:sp>
      <p:sp>
        <p:nvSpPr>
          <p:cNvPr id="409" name="0-50 votanti"/>
          <p:cNvSpPr txBox="1">
            <a:spLocks noGrp="1"/>
          </p:cNvSpPr>
          <p:nvPr>
            <p:ph type="body" sz="quarter" idx="31"/>
          </p:nvPr>
        </p:nvSpPr>
        <p:spPr>
          <a:xfrm>
            <a:off x="1872465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0-50 votanti</a:t>
            </a:r>
          </a:p>
        </p:txBody>
      </p:sp>
      <p:sp>
        <p:nvSpPr>
          <p:cNvPr id="410" name="Medium"/>
          <p:cNvSpPr txBox="1">
            <a:spLocks noGrp="1"/>
          </p:cNvSpPr>
          <p:nvPr>
            <p:ph type="body" sz="quarter" idx="32"/>
          </p:nvPr>
        </p:nvSpPr>
        <p:spPr>
          <a:xfrm>
            <a:off x="7672543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Medium</a:t>
            </a:r>
          </a:p>
        </p:txBody>
      </p:sp>
      <p:sp>
        <p:nvSpPr>
          <p:cNvPr id="411" name="51-100 votanti"/>
          <p:cNvSpPr txBox="1">
            <a:spLocks noGrp="1"/>
          </p:cNvSpPr>
          <p:nvPr>
            <p:ph type="body" sz="quarter" idx="33"/>
          </p:nvPr>
        </p:nvSpPr>
        <p:spPr>
          <a:xfrm>
            <a:off x="7672543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51-100 votanti</a:t>
            </a:r>
          </a:p>
        </p:txBody>
      </p:sp>
      <p:sp>
        <p:nvSpPr>
          <p:cNvPr id="412" name="Large"/>
          <p:cNvSpPr txBox="1">
            <a:spLocks noGrp="1"/>
          </p:cNvSpPr>
          <p:nvPr>
            <p:ph type="body" sz="quarter" idx="34"/>
          </p:nvPr>
        </p:nvSpPr>
        <p:spPr>
          <a:xfrm>
            <a:off x="13445280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Large</a:t>
            </a:r>
          </a:p>
        </p:txBody>
      </p:sp>
      <p:sp>
        <p:nvSpPr>
          <p:cNvPr id="413" name="101-150 votanti"/>
          <p:cNvSpPr txBox="1">
            <a:spLocks noGrp="1"/>
          </p:cNvSpPr>
          <p:nvPr>
            <p:ph type="body" sz="quarter" idx="35"/>
          </p:nvPr>
        </p:nvSpPr>
        <p:spPr>
          <a:xfrm>
            <a:off x="13472621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101-150 votanti</a:t>
            </a:r>
          </a:p>
        </p:txBody>
      </p:sp>
      <p:sp>
        <p:nvSpPr>
          <p:cNvPr id="414" name="EXTRA Large"/>
          <p:cNvSpPr txBox="1">
            <a:spLocks noGrp="1"/>
          </p:cNvSpPr>
          <p:nvPr>
            <p:ph type="body" sz="quarter" idx="36"/>
          </p:nvPr>
        </p:nvSpPr>
        <p:spPr>
          <a:xfrm>
            <a:off x="19272699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EXTRA Large</a:t>
            </a:r>
          </a:p>
        </p:txBody>
      </p:sp>
      <p:sp>
        <p:nvSpPr>
          <p:cNvPr id="415" name="150-300 votanti"/>
          <p:cNvSpPr txBox="1">
            <a:spLocks noGrp="1"/>
          </p:cNvSpPr>
          <p:nvPr>
            <p:ph type="body" sz="quarter" idx="37"/>
          </p:nvPr>
        </p:nvSpPr>
        <p:spPr>
          <a:xfrm>
            <a:off x="19272698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150-300 votanti</a:t>
            </a:r>
          </a:p>
        </p:txBody>
      </p:sp>
      <p:pic>
        <p:nvPicPr>
          <p:cNvPr id="4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ani basic/pr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ettangolo arrotondato"/>
          <p:cNvSpPr>
            <a:spLocks noGrp="1"/>
          </p:cNvSpPr>
          <p:nvPr>
            <p:ph type="body" sz="half" idx="21"/>
          </p:nvPr>
        </p:nvSpPr>
        <p:spPr>
          <a:xfrm>
            <a:off x="12481465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4" name="Rettangolo arrotondato"/>
          <p:cNvSpPr>
            <a:spLocks noGrp="1"/>
          </p:cNvSpPr>
          <p:nvPr>
            <p:ph type="body" sz="half" idx="22"/>
          </p:nvPr>
        </p:nvSpPr>
        <p:spPr>
          <a:xfrm>
            <a:off x="2207444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26" name="I nostri piani"/>
          <p:cNvSpPr txBox="1">
            <a:spLocks noGrp="1"/>
          </p:cNvSpPr>
          <p:nvPr>
            <p:ph type="body" sz="quarter" idx="23"/>
          </p:nvPr>
        </p:nvSpPr>
        <p:spPr>
          <a:xfrm>
            <a:off x="779065" y="778668"/>
            <a:ext cx="10690704" cy="1354040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 nostri piani</a:t>
            </a:r>
          </a:p>
        </p:txBody>
      </p:sp>
      <p:sp>
        <p:nvSpPr>
          <p:cNvPr id="427" name="ELIGO"/>
          <p:cNvSpPr txBox="1">
            <a:spLocks noGrp="1"/>
          </p:cNvSpPr>
          <p:nvPr>
            <p:ph type="body" sz="quarter" idx="24"/>
          </p:nvPr>
        </p:nvSpPr>
        <p:spPr>
          <a:xfrm>
            <a:off x="2861866" y="3225711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28" name="Light"/>
          <p:cNvSpPr txBox="1">
            <a:spLocks noGrp="1"/>
          </p:cNvSpPr>
          <p:nvPr>
            <p:ph type="body" sz="quarter" idx="25"/>
          </p:nvPr>
        </p:nvSpPr>
        <p:spPr>
          <a:xfrm>
            <a:off x="2861866" y="3446146"/>
            <a:ext cx="7427894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Light</a:t>
            </a:r>
          </a:p>
        </p:txBody>
      </p:sp>
      <p:sp>
        <p:nvSpPr>
          <p:cNvPr id="429" name="Gestisci votazioni in modo semplice e immediato"/>
          <p:cNvSpPr txBox="1">
            <a:spLocks noGrp="1"/>
          </p:cNvSpPr>
          <p:nvPr>
            <p:ph type="body" sz="quarter" idx="26"/>
          </p:nvPr>
        </p:nvSpPr>
        <p:spPr>
          <a:xfrm>
            <a:off x="2835084" y="5036580"/>
            <a:ext cx="8439811" cy="6254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in modo semplice e immediato</a:t>
            </a:r>
          </a:p>
        </p:txBody>
      </p:sp>
      <p:sp>
        <p:nvSpPr>
          <p:cNvPr id="430" name="Uso in autonomia…"/>
          <p:cNvSpPr txBox="1">
            <a:spLocks noGrp="1"/>
          </p:cNvSpPr>
          <p:nvPr>
            <p:ph type="body" sz="quarter" idx="27"/>
          </p:nvPr>
        </p:nvSpPr>
        <p:spPr>
          <a:xfrm>
            <a:off x="2911584" y="6512134"/>
            <a:ext cx="8439811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Supporto da remoto</a:t>
            </a:r>
          </a:p>
        </p:txBody>
      </p:sp>
      <p:sp>
        <p:nvSpPr>
          <p:cNvPr id="431" name="ELIGO"/>
          <p:cNvSpPr txBox="1">
            <a:spLocks noGrp="1"/>
          </p:cNvSpPr>
          <p:nvPr>
            <p:ph type="body" sz="quarter" idx="28"/>
          </p:nvPr>
        </p:nvSpPr>
        <p:spPr>
          <a:xfrm>
            <a:off x="13135886" y="3228787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32" name="Pro"/>
          <p:cNvSpPr txBox="1">
            <a:spLocks noGrp="1"/>
          </p:cNvSpPr>
          <p:nvPr>
            <p:ph type="body" sz="quarter" idx="29"/>
          </p:nvPr>
        </p:nvSpPr>
        <p:spPr>
          <a:xfrm>
            <a:off x="13135886" y="3449221"/>
            <a:ext cx="7427895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Pro</a:t>
            </a:r>
          </a:p>
        </p:txBody>
      </p:sp>
      <p:sp>
        <p:nvSpPr>
          <p:cNvPr id="433" name="Gestisci votazioni ed assemblee con un’ampia varietà di funzionalità e servizi"/>
          <p:cNvSpPr txBox="1">
            <a:spLocks noGrp="1"/>
          </p:cNvSpPr>
          <p:nvPr>
            <p:ph type="body" sz="quarter" idx="30"/>
          </p:nvPr>
        </p:nvSpPr>
        <p:spPr>
          <a:xfrm>
            <a:off x="13109105" y="5039655"/>
            <a:ext cx="8439810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ed assemblee con un’ampia varietà di funzionalità e servizi</a:t>
            </a:r>
          </a:p>
        </p:txBody>
      </p:sp>
      <p:sp>
        <p:nvSpPr>
          <p:cNvPr id="434" name="Uso in autonomia o supporto completo…"/>
          <p:cNvSpPr txBox="1">
            <a:spLocks noGrp="1"/>
          </p:cNvSpPr>
          <p:nvPr>
            <p:ph type="body" sz="quarter" idx="31"/>
          </p:nvPr>
        </p:nvSpPr>
        <p:spPr>
          <a:xfrm>
            <a:off x="13185606" y="6512134"/>
            <a:ext cx="8439810" cy="48281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 o supporto completo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30gg/1 anno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Votazioni/assemblee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Funzionalità aggiuntive (Deleghe, Voto pesato, Gestione presenze e quorum)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Integrazione con sistemi di videoconferenza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Voto in presenza e ibrido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Personalizzazione per accesso e processo di voto</a:t>
            </a:r>
          </a:p>
        </p:txBody>
      </p:sp>
      <p:pic>
        <p:nvPicPr>
          <p:cNvPr id="4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ri servi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43" name="Altri servizi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47687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Altri servizi</a:t>
            </a:r>
          </a:p>
        </p:txBody>
      </p:sp>
      <p:pic>
        <p:nvPicPr>
          <p:cNvPr id="44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ezione 2"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sezione"/>
          <p:cNvSpPr txBox="1">
            <a:spLocks noGrp="1"/>
          </p:cNvSpPr>
          <p:nvPr>
            <p:ph type="body" sz="quarter" idx="21"/>
          </p:nvPr>
        </p:nvSpPr>
        <p:spPr>
          <a:xfrm>
            <a:off x="2116088" y="5897959"/>
            <a:ext cx="16325237" cy="19200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sp>
        <p:nvSpPr>
          <p:cNvPr id="3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tr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200%"/>
          <p:cNvSpPr txBox="1">
            <a:spLocks noGrp="1"/>
          </p:cNvSpPr>
          <p:nvPr>
            <p:ph type="body" sz="quarter" idx="21"/>
          </p:nvPr>
        </p:nvSpPr>
        <p:spPr>
          <a:xfrm>
            <a:off x="2204855" y="5000784"/>
            <a:ext cx="4238372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200%</a:t>
            </a:r>
          </a:p>
        </p:txBody>
      </p:sp>
      <p:sp>
        <p:nvSpPr>
          <p:cNvPr id="452" name="10mil"/>
          <p:cNvSpPr txBox="1">
            <a:spLocks noGrp="1"/>
          </p:cNvSpPr>
          <p:nvPr>
            <p:ph type="body" sz="quarter" idx="22"/>
          </p:nvPr>
        </p:nvSpPr>
        <p:spPr>
          <a:xfrm>
            <a:off x="9484238" y="5000784"/>
            <a:ext cx="375678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10mil</a:t>
            </a:r>
          </a:p>
        </p:txBody>
      </p:sp>
      <p:sp>
        <p:nvSpPr>
          <p:cNvPr id="453" name="+30%"/>
          <p:cNvSpPr txBox="1">
            <a:spLocks noGrp="1"/>
          </p:cNvSpPr>
          <p:nvPr>
            <p:ph type="body" sz="quarter" idx="23"/>
          </p:nvPr>
        </p:nvSpPr>
        <p:spPr>
          <a:xfrm>
            <a:off x="16763621" y="5000784"/>
            <a:ext cx="411492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+30%</a:t>
            </a:r>
          </a:p>
        </p:txBody>
      </p:sp>
      <p:sp>
        <p:nvSpPr>
          <p:cNvPr id="45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55" name="Metriche"/>
          <p:cNvSpPr txBox="1">
            <a:spLocks noGrp="1"/>
          </p:cNvSpPr>
          <p:nvPr>
            <p:ph type="body" sz="quarter" idx="24"/>
          </p:nvPr>
        </p:nvSpPr>
        <p:spPr>
          <a:xfrm>
            <a:off x="779065" y="778668"/>
            <a:ext cx="10690704" cy="1294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Metriche</a:t>
            </a:r>
          </a:p>
        </p:txBody>
      </p:sp>
      <p:sp>
        <p:nvSpPr>
          <p:cNvPr id="456" name="Nome dato"/>
          <p:cNvSpPr txBox="1">
            <a:spLocks noGrp="1"/>
          </p:cNvSpPr>
          <p:nvPr>
            <p:ph type="body" sz="quarter" idx="25"/>
          </p:nvPr>
        </p:nvSpPr>
        <p:spPr>
          <a:xfrm>
            <a:off x="2204855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7" name="Nome dato"/>
          <p:cNvSpPr txBox="1">
            <a:spLocks noGrp="1"/>
          </p:cNvSpPr>
          <p:nvPr>
            <p:ph type="body" sz="quarter" idx="26"/>
          </p:nvPr>
        </p:nvSpPr>
        <p:spPr>
          <a:xfrm>
            <a:off x="9484238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8" name="Breve descrizione della metrica, breve descrizione della metrica."/>
          <p:cNvSpPr txBox="1">
            <a:spLocks noGrp="1"/>
          </p:cNvSpPr>
          <p:nvPr>
            <p:ph type="body" sz="quarter" idx="27"/>
          </p:nvPr>
        </p:nvSpPr>
        <p:spPr>
          <a:xfrm>
            <a:off x="2204855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59" name="Breve descrizione della metrica, breve descrizione della metrica."/>
          <p:cNvSpPr txBox="1">
            <a:spLocks noGrp="1"/>
          </p:cNvSpPr>
          <p:nvPr>
            <p:ph type="body" sz="quarter" idx="28"/>
          </p:nvPr>
        </p:nvSpPr>
        <p:spPr>
          <a:xfrm>
            <a:off x="9484238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60" name="Nome dato"/>
          <p:cNvSpPr txBox="1">
            <a:spLocks noGrp="1"/>
          </p:cNvSpPr>
          <p:nvPr>
            <p:ph type="body" sz="quarter" idx="29"/>
          </p:nvPr>
        </p:nvSpPr>
        <p:spPr>
          <a:xfrm>
            <a:off x="16763621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61" name="Breve descrizione della metrica, breve descrizione della metrica."/>
          <p:cNvSpPr txBox="1">
            <a:spLocks noGrp="1"/>
          </p:cNvSpPr>
          <p:nvPr>
            <p:ph type="body" sz="quarter" idx="30"/>
          </p:nvPr>
        </p:nvSpPr>
        <p:spPr>
          <a:xfrm>
            <a:off x="16763621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pic>
        <p:nvPicPr>
          <p:cNvPr id="462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70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71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72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7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 (da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81" name="Ciotola di insalata con riso saltato, uova sode e bacchette"/>
          <p:cNvSpPr>
            <a:spLocks noGrp="1"/>
          </p:cNvSpPr>
          <p:nvPr>
            <p:ph type="pic" sz="half" idx="21"/>
          </p:nvPr>
        </p:nvSpPr>
        <p:spPr>
          <a:xfrm>
            <a:off x="11683627" y="1728652"/>
            <a:ext cx="12092421" cy="96739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2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83" name="Questo è un titolo, questo è un titolo."/>
          <p:cNvSpPr txBox="1">
            <a:spLocks noGrp="1"/>
          </p:cNvSpPr>
          <p:nvPr>
            <p:ph type="body" sz="quarter" idx="23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84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4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8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9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9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9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3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04" name="Mockup  3 iPhone"/>
          <p:cNvSpPr txBox="1"/>
          <p:nvPr/>
        </p:nvSpPr>
        <p:spPr>
          <a:xfrm>
            <a:off x="779065" y="778668"/>
            <a:ext cx="10690704" cy="2956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defTabSz="825500">
              <a:lnSpc>
                <a:spcPct val="100000"/>
              </a:lnSpc>
              <a:defRPr sz="6000" spc="0"/>
            </a:lvl1pPr>
          </a:lstStyle>
          <a:p>
            <a:r>
              <a:t>Mockup  3 iPhone</a:t>
            </a:r>
          </a:p>
        </p:txBody>
      </p:sp>
      <p:pic>
        <p:nvPicPr>
          <p:cNvPr id="5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1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1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1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24" name="Mockup desk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desk singolo</a:t>
            </a:r>
          </a:p>
        </p:txBody>
      </p:sp>
      <p:pic>
        <p:nvPicPr>
          <p:cNvPr id="5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3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3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3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3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44" name="Mockup tablet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tablet singolo</a:t>
            </a:r>
          </a:p>
        </p:txBody>
      </p:sp>
      <p:pic>
        <p:nvPicPr>
          <p:cNvPr id="5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53" name="Quotazione v2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 v2</a:t>
            </a:r>
          </a:p>
        </p:txBody>
      </p:sp>
      <p:pic>
        <p:nvPicPr>
          <p:cNvPr id="55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ezione">
    <p:bg>
      <p:bgPr>
        <a:solidFill>
          <a:srgbClr val="DA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olo sezione"/>
          <p:cNvSpPr txBox="1">
            <a:spLocks noGrp="1"/>
          </p:cNvSpPr>
          <p:nvPr>
            <p:ph type="body" sz="quarter" idx="21"/>
          </p:nvPr>
        </p:nvSpPr>
        <p:spPr>
          <a:xfrm>
            <a:off x="2116088" y="5897959"/>
            <a:ext cx="16325237" cy="19200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dice"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ndice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624888" cy="77053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Indice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meline di progetto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di progetto</a:t>
            </a:r>
          </a:p>
        </p:txBody>
      </p:sp>
      <p:sp>
        <p:nvSpPr>
          <p:cNvPr id="5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829378" y="12633000"/>
            <a:ext cx="810576" cy="473076"/>
          </a:xfrm>
          <a:prstGeom prst="rect">
            <a:avLst/>
          </a:prstGeom>
        </p:spPr>
        <p:txBody>
          <a:bodyPr wrap="square"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65" name="Quotazione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</a:t>
            </a:r>
          </a:p>
        </p:txBody>
      </p:sp>
      <p:pic>
        <p:nvPicPr>
          <p:cNvPr id="6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immag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310220" y="-3396480"/>
            <a:ext cx="25004438" cy="200035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82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1582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84" name="Titolo del soggetto…"/>
          <p:cNvSpPr txBox="1">
            <a:spLocks noGrp="1"/>
          </p:cNvSpPr>
          <p:nvPr>
            <p:ph type="body" sz="quarter" idx="23"/>
          </p:nvPr>
        </p:nvSpPr>
        <p:spPr>
          <a:xfrm>
            <a:off x="779065" y="2058629"/>
            <a:ext cx="10065907" cy="295642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85" name="Descrizione della foto, descrizione della foto, descrizione della foto, descrizione della foto, descrizione della foto, descrizione della foto, descrizione della foto, descrizione della foto, descrizione della foto,"/>
          <p:cNvSpPr txBox="1">
            <a:spLocks noGrp="1"/>
          </p:cNvSpPr>
          <p:nvPr>
            <p:ph type="body" sz="quarter" idx="24"/>
          </p:nvPr>
        </p:nvSpPr>
        <p:spPr>
          <a:xfrm>
            <a:off x="752284" y="5087060"/>
            <a:ext cx="10065907" cy="192849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della foto, descrizione della foto, descrizione della foto, descrizione della foto, descrizione della foto, descrizione della foto, descrizione della foto, descrizione della foto, descrizione della foto, </a:t>
            </a:r>
          </a:p>
        </p:txBody>
      </p:sp>
      <p:pic>
        <p:nvPicPr>
          <p:cNvPr id="8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>
            <a:spLocks noGrp="1"/>
          </p:cNvSpPr>
          <p:nvPr>
            <p:ph type="title" hasCustomPrompt="1"/>
          </p:nvPr>
        </p:nvSpPr>
        <p:spPr>
          <a:xfrm>
            <a:off x="4030265" y="619125"/>
            <a:ext cx="7768829" cy="142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Titolo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4030265" y="4161234"/>
            <a:ext cx="7768829" cy="85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7110" y="12954297"/>
            <a:ext cx="409780" cy="41587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 algn="ctr" defTabSz="821531">
              <a:lnSpc>
                <a:spcPct val="100000"/>
              </a:lnSpc>
              <a:defRPr sz="1800" spc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transition spd="med"/>
  <p:txStyles>
    <p:titleStyle>
      <a:lvl1pPr marL="0" marR="0" indent="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1pPr>
      <a:lvl2pPr marL="0" marR="0" indent="457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2pPr>
      <a:lvl3pPr marL="0" marR="0" indent="914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3pPr>
      <a:lvl4pPr marL="0" marR="0" indent="1371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4pPr>
      <a:lvl5pPr marL="0" marR="0" indent="18288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5pPr>
      <a:lvl6pPr marL="0" marR="0" indent="22860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6pPr>
      <a:lvl7pPr marL="0" marR="0" indent="2743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7pPr>
      <a:lvl8pPr marL="0" marR="0" indent="3200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8pPr>
      <a:lvl9pPr marL="0" marR="0" indent="3657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9pPr>
    </p:titleStyle>
    <p:bodyStyle>
      <a:lvl1pPr marL="330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1pPr>
      <a:lvl2pPr marL="711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2pPr>
      <a:lvl3pPr marL="1092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3pPr>
      <a:lvl4pPr marL="1473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4pPr>
      <a:lvl5pPr marL="1854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5pPr>
      <a:lvl6pPr marL="2235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6pPr>
      <a:lvl7pPr marL="2616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7pPr>
      <a:lvl8pPr marL="2997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8pPr>
      <a:lvl9pPr marL="3378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notifica-eligo@evoting.it" TargetMode="Externa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idtech.it" TargetMode="External"/><Relationship Id="rId2" Type="http://schemas.openxmlformats.org/officeDocument/2006/relationships/hyperlink" Target="tel:+028051131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notifica-eligo@evoting.it" TargetMode="Externa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Nome del documento…"/>
          <p:cNvSpPr txBox="1">
            <a:spLocks noGrp="1"/>
          </p:cNvSpPr>
          <p:nvPr>
            <p:ph type="body" idx="21"/>
          </p:nvPr>
        </p:nvSpPr>
        <p:spPr>
          <a:xfrm>
            <a:off x="742673" y="384492"/>
            <a:ext cx="13359224" cy="3385156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br>
              <a:rPr lang="it-IT"/>
            </a:br>
            <a:r>
              <a:rPr lang="it-IT"/>
              <a:t>Guida al </a:t>
            </a:r>
            <a:r>
              <a:rPr lang="it-IT">
                <a:solidFill>
                  <a:srgbClr val="DA4141"/>
                </a:solidFill>
              </a:rPr>
              <a:t>Voto</a:t>
            </a:r>
            <a:endParaRPr lang="it-IT"/>
          </a:p>
        </p:txBody>
      </p:sp>
      <p:sp>
        <p:nvSpPr>
          <p:cNvPr id="571" name="Data 00/00/0000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Data 00/00/0000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itolo sezion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it-IT"/>
              <a:t>Votare da Smartphone</a:t>
            </a:r>
          </a:p>
        </p:txBody>
      </p:sp>
    </p:spTree>
    <p:extLst>
      <p:ext uri="{BB962C8B-B14F-4D97-AF65-F5344CB8AC3E}">
        <p14:creationId xmlns:p14="http://schemas.microsoft.com/office/powerpoint/2010/main" val="193687617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619598" y="883479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432706" y="1676184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>
                <a:ea typeface="+mn-lt"/>
                <a:cs typeface="+mn-lt"/>
              </a:rPr>
              <a:t>Email con </a:t>
            </a:r>
          </a:p>
          <a:p>
            <a:r>
              <a:rPr lang="it-IT">
                <a:ea typeface="+mn-lt"/>
                <a:cs typeface="+mn-lt"/>
              </a:rPr>
              <a:t>credenziali di accesso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432706" y="5332682"/>
            <a:ext cx="8671536" cy="4539319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 err="1"/>
              <a:t>Qualche</a:t>
            </a:r>
            <a:r>
              <a:rPr lang="en-US" dirty="0"/>
              <a:t> </a:t>
            </a:r>
            <a:r>
              <a:rPr lang="en-US" dirty="0" err="1"/>
              <a:t>giorno</a:t>
            </a:r>
            <a:r>
              <a:rPr lang="en-US" dirty="0"/>
              <a:t> prima del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riceverai</a:t>
            </a:r>
            <a:r>
              <a:rPr lang="en-US" dirty="0"/>
              <a:t> via mail le </a:t>
            </a:r>
            <a:r>
              <a:rPr lang="en-US" dirty="0" err="1"/>
              <a:t>credenziali</a:t>
            </a:r>
            <a:r>
              <a:rPr lang="en-US" dirty="0"/>
              <a:t> di accesso (username e password) ed il link per </a:t>
            </a:r>
            <a:r>
              <a:rPr lang="en-US" dirty="0" err="1"/>
              <a:t>collegarsi</a:t>
            </a:r>
            <a:r>
              <a:rPr lang="en-US" dirty="0"/>
              <a:t> </a:t>
            </a:r>
            <a:r>
              <a:rPr lang="en-US" dirty="0" err="1"/>
              <a:t>all’area</a:t>
            </a:r>
            <a:r>
              <a:rPr lang="en-US" dirty="0"/>
              <a:t> di </a:t>
            </a:r>
            <a:r>
              <a:rPr lang="en-US" dirty="0" err="1"/>
              <a:t>voto</a:t>
            </a:r>
            <a:r>
              <a:rPr lang="en-US" dirty="0"/>
              <a:t> (</a:t>
            </a:r>
            <a:r>
              <a:rPr lang="en-US" dirty="0" err="1"/>
              <a:t>pulsante</a:t>
            </a:r>
            <a:r>
              <a:rPr lang="en-US" dirty="0"/>
              <a:t> </a:t>
            </a:r>
            <a:r>
              <a:rPr lang="en-US" dirty="0" err="1"/>
              <a:t>Accedi</a:t>
            </a:r>
            <a:r>
              <a:rPr lang="en-US" dirty="0"/>
              <a:t>). </a:t>
            </a:r>
          </a:p>
          <a:p>
            <a:r>
              <a:rPr lang="en-US" dirty="0" err="1"/>
              <a:t>Potrai</a:t>
            </a:r>
            <a:r>
              <a:rPr lang="en-US" dirty="0"/>
              <a:t> </a:t>
            </a:r>
            <a:r>
              <a:rPr lang="en-US" dirty="0" err="1"/>
              <a:t>accedere</a:t>
            </a:r>
            <a:r>
              <a:rPr lang="en-US" dirty="0"/>
              <a:t> solo a </a:t>
            </a:r>
            <a:r>
              <a:rPr lang="en-US" dirty="0" err="1"/>
              <a:t>votazioni</a:t>
            </a:r>
            <a:r>
              <a:rPr lang="en-US" dirty="0"/>
              <a:t> </a:t>
            </a:r>
            <a:r>
              <a:rPr lang="en-US" dirty="0" err="1"/>
              <a:t>aperte</a:t>
            </a:r>
            <a:r>
              <a:rPr lang="en-US" dirty="0"/>
              <a:t>, </a:t>
            </a:r>
            <a:r>
              <a:rPr lang="en-US" dirty="0" err="1"/>
              <a:t>negli</a:t>
            </a:r>
            <a:r>
              <a:rPr lang="en-US" dirty="0"/>
              <a:t> </a:t>
            </a:r>
            <a:r>
              <a:rPr lang="en-US" dirty="0" err="1"/>
              <a:t>orari</a:t>
            </a:r>
            <a:r>
              <a:rPr lang="en-US" dirty="0"/>
              <a:t> </a:t>
            </a:r>
            <a:r>
              <a:rPr lang="en-US" dirty="0" err="1"/>
              <a:t>indicati</a:t>
            </a:r>
            <a:r>
              <a:rPr lang="en-US" dirty="0"/>
              <a:t> </a:t>
            </a:r>
            <a:r>
              <a:rPr lang="en-US" dirty="0" err="1"/>
              <a:t>nell’email</a:t>
            </a:r>
            <a:br>
              <a:rPr lang="en-US" dirty="0"/>
            </a:br>
            <a:r>
              <a:rPr lang="en-US" dirty="0"/>
              <a:t> </a:t>
            </a:r>
            <a:endParaRPr lang="it-IT" dirty="0">
              <a:solidFill>
                <a:srgbClr val="000000"/>
              </a:solidFill>
            </a:endParaRPr>
          </a:p>
          <a:p>
            <a:r>
              <a:rPr lang="en-US" dirty="0" err="1"/>
              <a:t>Oggetto</a:t>
            </a:r>
            <a:r>
              <a:rPr lang="en-US" dirty="0"/>
              <a:t>: </a:t>
            </a:r>
            <a:r>
              <a:rPr lang="en-US" i="1" dirty="0"/>
              <a:t>Eligo </a:t>
            </a:r>
            <a:r>
              <a:rPr lang="en-US" i="1" dirty="0" err="1"/>
              <a:t>Evoting</a:t>
            </a:r>
            <a:r>
              <a:rPr lang="en-US" i="1" dirty="0"/>
              <a:t> - Credenziali di </a:t>
            </a:r>
            <a:r>
              <a:rPr lang="en-US" i="1" dirty="0" err="1"/>
              <a:t>nomecognome</a:t>
            </a:r>
            <a:r>
              <a:rPr lang="en-US" i="1" dirty="0"/>
              <a:t> - </a:t>
            </a:r>
            <a:r>
              <a:rPr lang="en-US" i="1" dirty="0" err="1"/>
              <a:t>Votazione</a:t>
            </a:r>
            <a:r>
              <a:rPr lang="en-US" i="1" dirty="0"/>
              <a:t> </a:t>
            </a:r>
            <a:r>
              <a:rPr lang="en-US" i="1" dirty="0" err="1"/>
              <a:t>titolo</a:t>
            </a:r>
            <a:br>
              <a:rPr lang="en-US" i="1" dirty="0"/>
            </a:br>
            <a:r>
              <a:rPr lang="en-US" i="1" dirty="0" err="1"/>
              <a:t>Mittente</a:t>
            </a:r>
            <a:r>
              <a:rPr lang="en-US" dirty="0"/>
              <a:t>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notifica@evoting.it</a:t>
            </a:r>
            <a:endParaRPr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0BEA6DA3-CEF0-3599-2C1F-0EFFC1FF12B1}"/>
              </a:ext>
            </a:extLst>
          </p:cNvPr>
          <p:cNvGrpSpPr/>
          <p:nvPr/>
        </p:nvGrpSpPr>
        <p:grpSpPr>
          <a:xfrm>
            <a:off x="12631750" y="579379"/>
            <a:ext cx="7464730" cy="13136621"/>
            <a:chOff x="12631750" y="579379"/>
            <a:chExt cx="7464730" cy="13136621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88E8F892-2493-50C3-05CD-95988566F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31750" y="579379"/>
              <a:ext cx="7464730" cy="13136621"/>
            </a:xfrm>
            <a:prstGeom prst="rect">
              <a:avLst/>
            </a:prstGeom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73A983D0-58A8-DFD6-7299-5E1D37068622}"/>
                </a:ext>
              </a:extLst>
            </p:cNvPr>
            <p:cNvSpPr/>
            <p:nvPr/>
          </p:nvSpPr>
          <p:spPr>
            <a:xfrm>
              <a:off x="14908696" y="4189927"/>
              <a:ext cx="1292087" cy="19001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96900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391035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892523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>
                <a:ea typeface="+mn-lt"/>
                <a:cs typeface="+mn-lt"/>
              </a:rPr>
              <a:t>Accedi all'area di voto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8624" y="7117091"/>
            <a:ext cx="11089526" cy="3098924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 err="1"/>
              <a:t>Inserire</a:t>
            </a:r>
            <a:r>
              <a:rPr lang="en-US" dirty="0"/>
              <a:t> </a:t>
            </a:r>
            <a:r>
              <a:rPr lang="en-US" b="1" dirty="0"/>
              <a:t>username e password</a:t>
            </a:r>
            <a:r>
              <a:rPr lang="en-US" dirty="0"/>
              <a:t> </a:t>
            </a:r>
            <a:r>
              <a:rPr lang="en-US" dirty="0" err="1"/>
              <a:t>ricevuti</a:t>
            </a:r>
            <a:r>
              <a:rPr lang="en-US" dirty="0"/>
              <a:t> </a:t>
            </a:r>
            <a:r>
              <a:rPr lang="en-US" dirty="0" err="1"/>
              <a:t>nell'email</a:t>
            </a:r>
            <a:r>
              <a:rPr lang="en-US" dirty="0"/>
              <a:t>.</a:t>
            </a:r>
            <a:endParaRPr lang="it-IT" dirty="0"/>
          </a:p>
          <a:p>
            <a:r>
              <a:rPr lang="en-US" dirty="0"/>
              <a:t>Se </a:t>
            </a:r>
            <a:r>
              <a:rPr lang="en-US" dirty="0" err="1"/>
              <a:t>si</a:t>
            </a:r>
            <a:r>
              <a:rPr lang="en-US" dirty="0"/>
              <a:t> </a:t>
            </a:r>
            <a:r>
              <a:rPr lang="en-US" dirty="0" err="1"/>
              <a:t>inseriscono</a:t>
            </a:r>
            <a:r>
              <a:rPr lang="en-US" dirty="0"/>
              <a:t> le </a:t>
            </a:r>
            <a:r>
              <a:rPr lang="en-US" dirty="0" err="1"/>
              <a:t>credenziali</a:t>
            </a:r>
            <a:r>
              <a:rPr lang="en-US" dirty="0"/>
              <a:t> di accesso con “</a:t>
            </a:r>
            <a:r>
              <a:rPr lang="en-US" dirty="0" err="1"/>
              <a:t>copia</a:t>
            </a:r>
            <a:r>
              <a:rPr lang="en-US" dirty="0"/>
              <a:t>/</a:t>
            </a:r>
            <a:r>
              <a:rPr lang="en-US" dirty="0" err="1"/>
              <a:t>incolla</a:t>
            </a:r>
            <a:r>
              <a:rPr lang="en-US" dirty="0"/>
              <a:t>“, fare </a:t>
            </a:r>
            <a:r>
              <a:rPr lang="en-US" dirty="0" err="1"/>
              <a:t>attenzione</a:t>
            </a:r>
            <a:r>
              <a:rPr lang="en-US" dirty="0"/>
              <a:t> a </a:t>
            </a:r>
            <a:r>
              <a:rPr lang="en-US" dirty="0" err="1"/>
              <a:t>copiare</a:t>
            </a:r>
            <a:r>
              <a:rPr lang="en-US" dirty="0"/>
              <a:t> </a:t>
            </a:r>
            <a:r>
              <a:rPr lang="en-US" dirty="0" err="1"/>
              <a:t>esclusivamente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caratteri</a:t>
            </a:r>
            <a:r>
              <a:rPr lang="en-US" dirty="0"/>
              <a:t> </a:t>
            </a:r>
            <a:r>
              <a:rPr lang="en-US" dirty="0" err="1"/>
              <a:t>privi</a:t>
            </a:r>
            <a:r>
              <a:rPr lang="en-US" dirty="0"/>
              <a:t> </a:t>
            </a:r>
            <a:r>
              <a:rPr lang="en-US" dirty="0" err="1"/>
              <a:t>dello</a:t>
            </a:r>
            <a:r>
              <a:rPr lang="en-US" dirty="0"/>
              <a:t> </a:t>
            </a:r>
            <a:r>
              <a:rPr lang="en-US" dirty="0" err="1"/>
              <a:t>spazio</a:t>
            </a:r>
            <a:r>
              <a:rPr lang="en-US" dirty="0"/>
              <a:t> prima e/o dopo </a:t>
            </a:r>
            <a:endParaRPr lang="it-IT" dirty="0"/>
          </a:p>
          <a:p>
            <a:endParaRPr lang="en-US"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E34718C-3DF8-81ED-98E2-015A30B6F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5635" y="70722"/>
            <a:ext cx="7394711" cy="134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3137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7FE-644C-3D38-2A07-AD259B188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>
            <a:extLst>
              <a:ext uri="{FF2B5EF4-FFF2-40B4-BE49-F238E27FC236}">
                <a16:creationId xmlns:a16="http://schemas.microsoft.com/office/drawing/2014/main" id="{5756E377-7F06-BB0E-7C09-4E084F480AF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793" name="Intestazione">
            <a:extLst>
              <a:ext uri="{FF2B5EF4-FFF2-40B4-BE49-F238E27FC236}">
                <a16:creationId xmlns:a16="http://schemas.microsoft.com/office/drawing/2014/main" id="{71942219-D90D-87E8-CE98-5FBD48AB0E97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779065" y="1120388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VOTARE DA smartphone</a:t>
            </a:r>
            <a:endParaRPr dirty="0"/>
          </a:p>
        </p:txBody>
      </p:sp>
      <p:sp>
        <p:nvSpPr>
          <p:cNvPr id="794" name="Questo è un titolo, questo è un titolo.">
            <a:extLst>
              <a:ext uri="{FF2B5EF4-FFF2-40B4-BE49-F238E27FC236}">
                <a16:creationId xmlns:a16="http://schemas.microsoft.com/office/drawing/2014/main" id="{8D7D94E2-6E64-19F0-6766-B4AEDDBD0800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779065" y="2077343"/>
            <a:ext cx="4826605" cy="2158146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Schede di voto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>
            <a:extLst>
              <a:ext uri="{FF2B5EF4-FFF2-40B4-BE49-F238E27FC236}">
                <a16:creationId xmlns:a16="http://schemas.microsoft.com/office/drawing/2014/main" id="{20491636-C14E-9ACA-2E15-97C2BAE0C1AC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779065" y="4811265"/>
            <a:ext cx="5085022" cy="2881942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 err="1"/>
              <a:t>Verrà</a:t>
            </a:r>
            <a:r>
              <a:rPr lang="en-US" dirty="0"/>
              <a:t> </a:t>
            </a:r>
            <a:r>
              <a:rPr lang="en-US" dirty="0" err="1"/>
              <a:t>visualizzata</a:t>
            </a:r>
            <a:r>
              <a:rPr lang="en-US" dirty="0"/>
              <a:t> la </a:t>
            </a:r>
            <a:r>
              <a:rPr lang="en-US" dirty="0" err="1"/>
              <a:t>scheda</a:t>
            </a:r>
            <a:r>
              <a:rPr lang="en-US" dirty="0"/>
              <a:t> (o le </a:t>
            </a:r>
            <a:r>
              <a:rPr lang="en-US" dirty="0" err="1"/>
              <a:t>schede</a:t>
            </a:r>
            <a:r>
              <a:rPr lang="en-US" dirty="0"/>
              <a:t>) da </a:t>
            </a:r>
            <a:r>
              <a:rPr lang="en-US" dirty="0" err="1"/>
              <a:t>votare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Clicca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“vota” per </a:t>
            </a:r>
            <a:r>
              <a:rPr lang="en-US" dirty="0" err="1"/>
              <a:t>aprire</a:t>
            </a:r>
            <a:r>
              <a:rPr lang="en-US" dirty="0"/>
              <a:t> la </a:t>
            </a:r>
            <a:r>
              <a:rPr lang="en-US" dirty="0" err="1"/>
              <a:t>scheda</a:t>
            </a:r>
            <a:r>
              <a:rPr lang="en-US" dirty="0"/>
              <a:t> da </a:t>
            </a:r>
            <a:r>
              <a:rPr lang="en-US" dirty="0" err="1"/>
              <a:t>votare</a:t>
            </a:r>
            <a:endParaRPr lang="en-US" dirty="0"/>
          </a:p>
          <a:p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727B7E7-B804-AE52-E29F-920F38A90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687" y="-1"/>
            <a:ext cx="7558800" cy="1370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8142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391035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892523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>
                <a:ea typeface="+mn-lt"/>
                <a:cs typeface="+mn-lt"/>
              </a:rPr>
              <a:t>Esprimi il tuo voto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2944" y="6354545"/>
            <a:ext cx="10744265" cy="3819121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en-US" dirty="0"/>
              <a:t>Per </a:t>
            </a:r>
            <a:r>
              <a:rPr lang="en-US" dirty="0" err="1"/>
              <a:t>esprimere</a:t>
            </a:r>
            <a:r>
              <a:rPr lang="en-US" dirty="0"/>
              <a:t> il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selezionare</a:t>
            </a:r>
            <a:r>
              <a:rPr lang="en-US" dirty="0"/>
              <a:t> il </a:t>
            </a:r>
            <a:r>
              <a:rPr lang="en-US" dirty="0" err="1"/>
              <a:t>bottoncino</a:t>
            </a:r>
            <a:r>
              <a:rPr lang="en-US" dirty="0"/>
              <a:t> </a:t>
            </a:r>
            <a:r>
              <a:rPr lang="en-US" dirty="0" err="1"/>
              <a:t>relativo</a:t>
            </a:r>
            <a:r>
              <a:rPr lang="en-US" dirty="0"/>
              <a:t> al </a:t>
            </a:r>
            <a:r>
              <a:rPr lang="en-US" dirty="0" err="1"/>
              <a:t>candidato</a:t>
            </a:r>
            <a:r>
              <a:rPr lang="en-US" dirty="0"/>
              <a:t> </a:t>
            </a:r>
            <a:r>
              <a:rPr lang="en-US" dirty="0" err="1"/>
              <a:t>scelto</a:t>
            </a:r>
            <a:r>
              <a:rPr lang="en-US" dirty="0"/>
              <a:t> per </a:t>
            </a:r>
            <a:r>
              <a:rPr lang="en-US" dirty="0" err="1"/>
              <a:t>assegnare</a:t>
            </a:r>
            <a:r>
              <a:rPr lang="en-US" dirty="0"/>
              <a:t> la/le </a:t>
            </a:r>
            <a:r>
              <a:rPr lang="en-US" dirty="0" err="1"/>
              <a:t>preferenze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 err="1"/>
              <a:t>Cliccare</a:t>
            </a:r>
            <a:r>
              <a:rPr lang="en-US" dirty="0"/>
              <a:t> “Vota“ o </a:t>
            </a:r>
            <a:r>
              <a:rPr lang="en-US" dirty="0" err="1"/>
              <a:t>selezionare</a:t>
            </a:r>
            <a:r>
              <a:rPr lang="en-US" dirty="0"/>
              <a:t> “</a:t>
            </a:r>
            <a:r>
              <a:rPr lang="en-US" dirty="0" err="1"/>
              <a:t>scheda</a:t>
            </a:r>
            <a:r>
              <a:rPr lang="en-US" dirty="0"/>
              <a:t> </a:t>
            </a:r>
            <a:r>
              <a:rPr lang="en-US" dirty="0" err="1"/>
              <a:t>bianca</a:t>
            </a:r>
            <a:r>
              <a:rPr lang="en-US" dirty="0"/>
              <a:t>” se non </a:t>
            </a:r>
            <a:r>
              <a:rPr lang="en-US" dirty="0" err="1"/>
              <a:t>s’intende</a:t>
            </a:r>
            <a:r>
              <a:rPr lang="en-US" dirty="0"/>
              <a:t> </a:t>
            </a:r>
            <a:r>
              <a:rPr lang="en-US" dirty="0" err="1"/>
              <a:t>assegnare</a:t>
            </a:r>
            <a:r>
              <a:rPr lang="en-US" dirty="0"/>
              <a:t> alcuna </a:t>
            </a:r>
            <a:r>
              <a:rPr lang="en-US" dirty="0" err="1"/>
              <a:t>preferenza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D3F48B5-F3B0-E159-8DA9-BB75825DD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6093" y="170722"/>
            <a:ext cx="7076324" cy="1335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9637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391035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892523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>
                <a:ea typeface="+mn-lt"/>
                <a:cs typeface="+mn-lt"/>
              </a:rPr>
              <a:t>Conferma il voto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52284" y="6209369"/>
            <a:ext cx="10744265" cy="4541627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en-US" dirty="0"/>
              <a:t>Una volta </a:t>
            </a:r>
            <a:r>
              <a:rPr lang="en-US" dirty="0" err="1"/>
              <a:t>assegnato</a:t>
            </a:r>
            <a:r>
              <a:rPr lang="en-US" dirty="0"/>
              <a:t> il </a:t>
            </a:r>
            <a:r>
              <a:rPr lang="en-US" dirty="0" err="1"/>
              <a:t>voto</a:t>
            </a:r>
            <a:r>
              <a:rPr lang="en-US" dirty="0"/>
              <a:t>,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presentata</a:t>
            </a:r>
            <a:r>
              <a:rPr lang="en-US" dirty="0"/>
              <a:t> la </a:t>
            </a:r>
            <a:r>
              <a:rPr lang="en-US" dirty="0" err="1"/>
              <a:t>pagina</a:t>
            </a:r>
            <a:r>
              <a:rPr lang="en-US" dirty="0"/>
              <a:t> di </a:t>
            </a:r>
            <a:r>
              <a:rPr lang="en-US" dirty="0" err="1"/>
              <a:t>riepilogo</a:t>
            </a:r>
            <a:r>
              <a:rPr lang="en-US" dirty="0"/>
              <a:t> del </a:t>
            </a:r>
            <a:r>
              <a:rPr lang="en-US" dirty="0" err="1"/>
              <a:t>voto</a:t>
            </a:r>
            <a:r>
              <a:rPr lang="en-US" dirty="0"/>
              <a:t>, come la </a:t>
            </a:r>
            <a:r>
              <a:rPr lang="en-US" dirty="0" err="1"/>
              <a:t>schermata</a:t>
            </a:r>
            <a:r>
              <a:rPr lang="en-US" dirty="0"/>
              <a:t> </a:t>
            </a:r>
            <a:r>
              <a:rPr lang="en-US" dirty="0" err="1"/>
              <a:t>d'esempio</a:t>
            </a:r>
            <a:r>
              <a:rPr lang="en-US" dirty="0"/>
              <a:t> qui a </a:t>
            </a:r>
            <a:r>
              <a:rPr lang="en-US" dirty="0" err="1"/>
              <a:t>fianco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Il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inserito</a:t>
            </a:r>
            <a:r>
              <a:rPr lang="en-US" dirty="0"/>
              <a:t> </a:t>
            </a:r>
            <a:r>
              <a:rPr lang="en-US" dirty="0" err="1"/>
              <a:t>nell’urna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, solo dopo </a:t>
            </a:r>
            <a:r>
              <a:rPr lang="en-US" dirty="0" err="1"/>
              <a:t>questo</a:t>
            </a:r>
            <a:r>
              <a:rPr lang="en-US" dirty="0"/>
              <a:t> passaggio. 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 err="1"/>
              <a:t>Premendo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«</a:t>
            </a:r>
            <a:r>
              <a:rPr lang="en-US" dirty="0" err="1"/>
              <a:t>Conferma</a:t>
            </a:r>
            <a:r>
              <a:rPr lang="en-US" dirty="0"/>
              <a:t>» il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diventa</a:t>
            </a:r>
            <a:r>
              <a:rPr lang="en-US" dirty="0"/>
              <a:t> </a:t>
            </a:r>
            <a:r>
              <a:rPr lang="en-US" dirty="0" err="1"/>
              <a:t>immodificabile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6C769D4-B869-0AE8-E014-4260BFF75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6149" y="430235"/>
            <a:ext cx="6544564" cy="1307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2785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2483730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465896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>
                <a:ea typeface="+mn-lt"/>
                <a:cs typeface="+mn-lt"/>
              </a:rPr>
              <a:t>Votazione eseguita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52284" y="5292252"/>
            <a:ext cx="10744265" cy="4181528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en-US" dirty="0"/>
              <a:t>Una volta </a:t>
            </a:r>
            <a:r>
              <a:rPr lang="en-US" dirty="0" err="1"/>
              <a:t>confermato</a:t>
            </a:r>
            <a:r>
              <a:rPr lang="en-US" dirty="0"/>
              <a:t>, il </a:t>
            </a:r>
            <a:r>
              <a:rPr lang="en-US" dirty="0" err="1"/>
              <a:t>votosarà</a:t>
            </a:r>
            <a:r>
              <a:rPr lang="en-US" dirty="0"/>
              <a:t> </a:t>
            </a:r>
            <a:r>
              <a:rPr lang="en-US" dirty="0" err="1"/>
              <a:t>immodificabile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NON </a:t>
            </a:r>
            <a:r>
              <a:rPr lang="en-US" dirty="0" err="1"/>
              <a:t>chiudere</a:t>
            </a:r>
            <a:r>
              <a:rPr lang="en-US" dirty="0"/>
              <a:t> il browser o </a:t>
            </a:r>
            <a:r>
              <a:rPr lang="en-US" dirty="0" err="1"/>
              <a:t>spegnere</a:t>
            </a:r>
            <a:r>
              <a:rPr lang="en-US" dirty="0"/>
              <a:t> il </a:t>
            </a:r>
            <a:r>
              <a:rPr lang="en-US" dirty="0" err="1"/>
              <a:t>dispositivo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 err="1"/>
              <a:t>Cliccare</a:t>
            </a:r>
            <a:r>
              <a:rPr lang="en-US" dirty="0"/>
              <a:t> “Voto </a:t>
            </a:r>
            <a:r>
              <a:rPr lang="en-US" dirty="0" err="1"/>
              <a:t>successivo“passare</a:t>
            </a:r>
            <a:r>
              <a:rPr lang="en-US" dirty="0"/>
              <a:t> alla </a:t>
            </a:r>
            <a:r>
              <a:rPr lang="en-US" dirty="0" err="1"/>
              <a:t>scheda</a:t>
            </a:r>
            <a:r>
              <a:rPr lang="en-US" dirty="0"/>
              <a:t> </a:t>
            </a:r>
            <a:r>
              <a:rPr lang="en-US" dirty="0" err="1"/>
              <a:t>successiva</a:t>
            </a:r>
            <a:r>
              <a:rPr lang="en-US" dirty="0"/>
              <a:t> o “</a:t>
            </a:r>
            <a:r>
              <a:rPr lang="en-US" dirty="0" err="1"/>
              <a:t>chiudi</a:t>
            </a:r>
            <a:r>
              <a:rPr lang="en-US" dirty="0"/>
              <a:t>” per </a:t>
            </a:r>
            <a:r>
              <a:rPr lang="en-US" dirty="0" err="1"/>
              <a:t>terminare</a:t>
            </a:r>
            <a:r>
              <a:rPr lang="en-US" dirty="0"/>
              <a:t> le </a:t>
            </a:r>
            <a:r>
              <a:rPr lang="en-US" dirty="0" err="1"/>
              <a:t>operazioni</a:t>
            </a:r>
            <a:r>
              <a:rPr lang="en-US" dirty="0"/>
              <a:t> di </a:t>
            </a:r>
            <a:r>
              <a:rPr lang="en-US" dirty="0" err="1"/>
              <a:t>voto</a:t>
            </a:r>
            <a:r>
              <a:rPr lang="en-US" dirty="0"/>
              <a:t> (se non ci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schede</a:t>
            </a:r>
            <a:r>
              <a:rPr lang="en-US" dirty="0"/>
              <a:t> da </a:t>
            </a:r>
            <a:r>
              <a:rPr lang="en-US" dirty="0" err="1"/>
              <a:t>votare</a:t>
            </a:r>
            <a:r>
              <a:rPr lang="en-US" dirty="0"/>
              <a:t>). </a:t>
            </a:r>
            <a:endParaRPr lang="it-IT" dirty="0"/>
          </a:p>
          <a:p>
            <a:endParaRPr lang="en-US"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D108439-649A-8346-2694-28AFA50FD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0464" y="211356"/>
            <a:ext cx="6930547" cy="132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4210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Viale Monte Nero 17, Milano +02 80511 31 contact@eligovote.com…"/>
          <p:cNvSpPr txBox="1">
            <a:spLocks noGrp="1"/>
          </p:cNvSpPr>
          <p:nvPr>
            <p:ph type="body" idx="21"/>
          </p:nvPr>
        </p:nvSpPr>
        <p:spPr>
          <a:xfrm>
            <a:off x="728520" y="10779381"/>
            <a:ext cx="7953640" cy="224484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>
              <a:rPr/>
            </a:br>
            <a:r>
              <a:rPr u="sng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+02 80511 31</a:t>
            </a:r>
            <a:br>
              <a:rPr u="sng"/>
            </a:br>
            <a:r>
              <a:rPr lang="it-IT" u="sng">
                <a:solidFill>
                  <a:schemeClr val="bg1"/>
                </a:solidFill>
              </a:rPr>
              <a:t>supporto-eligo@evoting.it</a:t>
            </a:r>
            <a:endParaRPr u="sng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</a:t>
            </a:r>
            <a:r>
              <a:rPr err="1"/>
              <a:t>S.r.l.</a:t>
            </a:r>
            <a:r>
              <a:t> </a:t>
            </a:r>
            <a:br>
              <a:rPr/>
            </a:br>
            <a:r>
              <a:t>P.IVA: 11240660156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Titolo sezione"/>
          <p:cNvSpPr txBox="1">
            <a:spLocks noGrp="1"/>
          </p:cNvSpPr>
          <p:nvPr>
            <p:ph type="body" idx="21"/>
          </p:nvPr>
        </p:nvSpPr>
        <p:spPr>
          <a:xfrm>
            <a:off x="2116088" y="4552854"/>
            <a:ext cx="19682155" cy="19200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en-US" err="1">
                <a:latin typeface="Aspekta 600"/>
              </a:rPr>
              <a:t>Guida</a:t>
            </a:r>
            <a:r>
              <a:rPr lang="en-US">
                <a:latin typeface="Aspekta 600"/>
              </a:rPr>
              <a:t> </a:t>
            </a:r>
            <a:r>
              <a:rPr lang="en-US" err="1">
                <a:latin typeface="Aspekta 600"/>
              </a:rPr>
              <a:t>pratica</a:t>
            </a:r>
            <a:r>
              <a:rPr lang="en-US">
                <a:latin typeface="Aspekta 600"/>
              </a:rPr>
              <a:t> al </a:t>
            </a:r>
            <a:r>
              <a:rPr lang="en-US" err="1">
                <a:latin typeface="Aspekta 600"/>
              </a:rPr>
              <a:t>voto</a:t>
            </a:r>
            <a:endParaRPr lang="it-IT">
              <a:latin typeface="Aspekta 60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itolo sezion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it-IT"/>
              <a:t>Votare da PC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PC</a:t>
            </a:r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9802938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Email con credenziali di accesso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9065" y="6680722"/>
            <a:ext cx="9279450" cy="4539319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 err="1"/>
              <a:t>Qualche</a:t>
            </a:r>
            <a:r>
              <a:rPr lang="en-US" dirty="0"/>
              <a:t> </a:t>
            </a:r>
            <a:r>
              <a:rPr lang="en-US" dirty="0" err="1"/>
              <a:t>giorno</a:t>
            </a:r>
            <a:r>
              <a:rPr lang="en-US" dirty="0"/>
              <a:t> prima del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riceverai</a:t>
            </a:r>
            <a:r>
              <a:rPr lang="en-US" dirty="0"/>
              <a:t> via mail le </a:t>
            </a:r>
            <a:r>
              <a:rPr lang="en-US" dirty="0" err="1"/>
              <a:t>credenziali</a:t>
            </a:r>
            <a:r>
              <a:rPr lang="en-US" dirty="0"/>
              <a:t> di accesso (username e password) ed il link per </a:t>
            </a:r>
            <a:r>
              <a:rPr lang="en-US" dirty="0" err="1"/>
              <a:t>collegarsi</a:t>
            </a:r>
            <a:r>
              <a:rPr lang="en-US" dirty="0"/>
              <a:t> </a:t>
            </a:r>
            <a:r>
              <a:rPr lang="en-US" dirty="0" err="1"/>
              <a:t>all’area</a:t>
            </a:r>
            <a:r>
              <a:rPr lang="en-US" dirty="0"/>
              <a:t> di </a:t>
            </a:r>
            <a:r>
              <a:rPr lang="en-US" dirty="0" err="1"/>
              <a:t>voto</a:t>
            </a:r>
            <a:r>
              <a:rPr lang="en-US" dirty="0"/>
              <a:t> (</a:t>
            </a:r>
            <a:r>
              <a:rPr lang="en-US" dirty="0" err="1"/>
              <a:t>pulsante</a:t>
            </a:r>
            <a:r>
              <a:rPr lang="en-US" dirty="0"/>
              <a:t> </a:t>
            </a:r>
            <a:r>
              <a:rPr lang="en-US" dirty="0" err="1"/>
              <a:t>Accedi</a:t>
            </a:r>
            <a:r>
              <a:rPr lang="en-US" dirty="0"/>
              <a:t>). </a:t>
            </a:r>
            <a:r>
              <a:rPr lang="en-US" dirty="0" err="1"/>
              <a:t>Potrai</a:t>
            </a:r>
            <a:r>
              <a:rPr lang="en-US" dirty="0"/>
              <a:t> </a:t>
            </a:r>
            <a:r>
              <a:rPr lang="en-US" dirty="0" err="1"/>
              <a:t>accedere</a:t>
            </a:r>
            <a:r>
              <a:rPr lang="en-US" dirty="0"/>
              <a:t> solo a </a:t>
            </a:r>
            <a:r>
              <a:rPr lang="en-US" dirty="0" err="1"/>
              <a:t>votazioni</a:t>
            </a:r>
            <a:r>
              <a:rPr lang="en-US" dirty="0"/>
              <a:t> </a:t>
            </a:r>
            <a:r>
              <a:rPr lang="en-US" dirty="0" err="1"/>
              <a:t>aperte</a:t>
            </a:r>
            <a:r>
              <a:rPr lang="en-US" dirty="0"/>
              <a:t>, </a:t>
            </a:r>
            <a:r>
              <a:rPr lang="en-US" dirty="0" err="1"/>
              <a:t>negli</a:t>
            </a:r>
            <a:r>
              <a:rPr lang="en-US" dirty="0"/>
              <a:t> </a:t>
            </a:r>
            <a:r>
              <a:rPr lang="en-US" dirty="0" err="1"/>
              <a:t>orari</a:t>
            </a:r>
            <a:r>
              <a:rPr lang="en-US" dirty="0"/>
              <a:t> </a:t>
            </a:r>
            <a:r>
              <a:rPr lang="en-US" dirty="0" err="1"/>
              <a:t>indicati</a:t>
            </a:r>
            <a:r>
              <a:rPr lang="en-US" dirty="0"/>
              <a:t> </a:t>
            </a:r>
            <a:r>
              <a:rPr lang="en-US" dirty="0" err="1"/>
              <a:t>nell’email</a:t>
            </a:r>
            <a:br>
              <a:rPr lang="en-US" dirty="0"/>
            </a:br>
            <a:r>
              <a:rPr lang="en-US" dirty="0"/>
              <a:t> </a:t>
            </a:r>
            <a:endParaRPr lang="it-IT" dirty="0"/>
          </a:p>
          <a:p>
            <a:r>
              <a:rPr lang="en-US" dirty="0" err="1"/>
              <a:t>Oggetto</a:t>
            </a:r>
            <a:r>
              <a:rPr lang="en-US" dirty="0"/>
              <a:t>: </a:t>
            </a:r>
            <a:r>
              <a:rPr lang="en-US" i="1" dirty="0"/>
              <a:t>Eligo </a:t>
            </a:r>
            <a:r>
              <a:rPr lang="en-US" i="1" dirty="0" err="1"/>
              <a:t>Evoting</a:t>
            </a:r>
            <a:r>
              <a:rPr lang="en-US" i="1" dirty="0"/>
              <a:t> - Credenziali di </a:t>
            </a:r>
            <a:r>
              <a:rPr lang="en-US" i="1" dirty="0" err="1"/>
              <a:t>nomecognome</a:t>
            </a:r>
            <a:r>
              <a:rPr lang="en-US" i="1" dirty="0"/>
              <a:t> - </a:t>
            </a:r>
            <a:r>
              <a:rPr lang="en-US" i="1" dirty="0" err="1"/>
              <a:t>Votazione</a:t>
            </a:r>
            <a:r>
              <a:rPr lang="en-US" i="1" dirty="0"/>
              <a:t> </a:t>
            </a:r>
            <a:r>
              <a:rPr lang="en-US" i="1" dirty="0" err="1"/>
              <a:t>titolo</a:t>
            </a:r>
            <a:br>
              <a:rPr lang="en-US" i="1" dirty="0"/>
            </a:br>
            <a:r>
              <a:rPr lang="en-US" dirty="0" err="1"/>
              <a:t>Mittente</a:t>
            </a:r>
            <a:r>
              <a:rPr lang="en-US" dirty="0"/>
              <a:t>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notifica@evoting.it</a:t>
            </a:r>
            <a:endParaRPr lang="en-US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D546B2D-260A-8ED0-6315-5A0B0CD87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6671" y="1767840"/>
            <a:ext cx="12693420" cy="10792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26136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PC</a:t>
            </a:r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8098235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Accedi all'area </a:t>
            </a:r>
          </a:p>
          <a:p>
            <a:r>
              <a:rPr lang="it-IT" dirty="0"/>
              <a:t>di voto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1" y="5842522"/>
            <a:ext cx="6522162" cy="2884250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 err="1"/>
              <a:t>Inserire</a:t>
            </a:r>
            <a:r>
              <a:rPr lang="en-US" dirty="0"/>
              <a:t> </a:t>
            </a:r>
            <a:r>
              <a:rPr lang="en-US" b="1" dirty="0"/>
              <a:t>username e password</a:t>
            </a:r>
            <a:r>
              <a:rPr lang="en-US" dirty="0"/>
              <a:t> </a:t>
            </a:r>
            <a:r>
              <a:rPr lang="en-US" dirty="0" err="1"/>
              <a:t>ricevuti</a:t>
            </a:r>
            <a:r>
              <a:rPr lang="en-US" dirty="0"/>
              <a:t>.</a:t>
            </a:r>
          </a:p>
          <a:p>
            <a:r>
              <a:rPr lang="en-US" dirty="0"/>
              <a:t>Se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inseriscono</a:t>
            </a:r>
            <a:r>
              <a:rPr lang="en-US" dirty="0"/>
              <a:t> le </a:t>
            </a:r>
            <a:r>
              <a:rPr lang="en-US" dirty="0" err="1"/>
              <a:t>credenziali</a:t>
            </a:r>
            <a:r>
              <a:rPr lang="en-US" dirty="0"/>
              <a:t> di accesso con “</a:t>
            </a:r>
            <a:r>
              <a:rPr lang="en-US" dirty="0" err="1"/>
              <a:t>copia</a:t>
            </a:r>
            <a:r>
              <a:rPr lang="en-US" dirty="0"/>
              <a:t>/</a:t>
            </a:r>
            <a:r>
              <a:rPr lang="en-US" dirty="0" err="1"/>
              <a:t>incolla</a:t>
            </a:r>
            <a:r>
              <a:rPr lang="en-US" dirty="0"/>
              <a:t>“, fare </a:t>
            </a:r>
            <a:r>
              <a:rPr lang="en-US" dirty="0" err="1"/>
              <a:t>attenzione</a:t>
            </a:r>
            <a:r>
              <a:rPr lang="en-US" dirty="0"/>
              <a:t> a </a:t>
            </a:r>
            <a:r>
              <a:rPr lang="en-US" dirty="0" err="1"/>
              <a:t>copiare</a:t>
            </a:r>
            <a:r>
              <a:rPr lang="en-US" dirty="0"/>
              <a:t> </a:t>
            </a:r>
            <a:r>
              <a:rPr lang="en-US" dirty="0" err="1"/>
              <a:t>esclusivamente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caratteri</a:t>
            </a:r>
            <a:r>
              <a:rPr lang="en-US" dirty="0"/>
              <a:t> </a:t>
            </a:r>
            <a:r>
              <a:rPr lang="en-US" dirty="0" err="1"/>
              <a:t>privi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</a:t>
            </a:r>
            <a:r>
              <a:rPr lang="en-US" dirty="0" err="1"/>
              <a:t>spazio</a:t>
            </a:r>
            <a:r>
              <a:rPr lang="en-US" dirty="0"/>
              <a:t> prima e/o dopo </a:t>
            </a:r>
          </a:p>
        </p:txBody>
      </p:sp>
      <p:pic>
        <p:nvPicPr>
          <p:cNvPr id="5" name="Immagine 4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BB4B21EF-BB70-A48C-BC8B-E520BF4A0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540" y="3241287"/>
            <a:ext cx="15234824" cy="6951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0131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779065" y="1120388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PC</a:t>
            </a:r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2077343"/>
            <a:ext cx="4826605" cy="2158146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Schede di voto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9065" y="4811265"/>
            <a:ext cx="5085022" cy="2881942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 err="1"/>
              <a:t>Verrà</a:t>
            </a:r>
            <a:r>
              <a:rPr lang="en-US" dirty="0"/>
              <a:t> </a:t>
            </a:r>
            <a:r>
              <a:rPr lang="en-US" dirty="0" err="1"/>
              <a:t>visualizzata</a:t>
            </a:r>
            <a:r>
              <a:rPr lang="en-US" dirty="0"/>
              <a:t> la </a:t>
            </a:r>
            <a:r>
              <a:rPr lang="en-US" dirty="0" err="1"/>
              <a:t>scheda</a:t>
            </a:r>
            <a:r>
              <a:rPr lang="en-US" dirty="0"/>
              <a:t> (o le </a:t>
            </a:r>
            <a:r>
              <a:rPr lang="en-US" dirty="0" err="1"/>
              <a:t>schede</a:t>
            </a:r>
            <a:r>
              <a:rPr lang="en-US" dirty="0"/>
              <a:t>) da </a:t>
            </a:r>
            <a:r>
              <a:rPr lang="en-US" dirty="0" err="1"/>
              <a:t>votare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Clicca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“vota” per </a:t>
            </a:r>
            <a:r>
              <a:rPr lang="en-US" dirty="0" err="1"/>
              <a:t>aprire</a:t>
            </a:r>
            <a:r>
              <a:rPr lang="en-US" dirty="0"/>
              <a:t> la </a:t>
            </a:r>
            <a:r>
              <a:rPr lang="en-US" dirty="0" err="1"/>
              <a:t>scheda</a:t>
            </a:r>
            <a:r>
              <a:rPr lang="en-US" dirty="0"/>
              <a:t> da </a:t>
            </a:r>
            <a:r>
              <a:rPr lang="en-US" dirty="0" err="1"/>
              <a:t>votare</a:t>
            </a:r>
            <a:endParaRPr lang="en-US" dirty="0"/>
          </a:p>
          <a:p>
            <a:endParaRPr lang="en-US" dirty="0"/>
          </a:p>
        </p:txBody>
      </p:sp>
      <p:pic>
        <p:nvPicPr>
          <p:cNvPr id="4" name="Immagine 3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5C28E4EB-4E01-0EDD-FB43-196378255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41" y="3908391"/>
            <a:ext cx="17446487" cy="7945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73640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37934-A054-1CEC-3167-796D90F49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>
            <a:extLst>
              <a:ext uri="{FF2B5EF4-FFF2-40B4-BE49-F238E27FC236}">
                <a16:creationId xmlns:a16="http://schemas.microsoft.com/office/drawing/2014/main" id="{92B1066D-D0BC-0865-9A00-C8356B6F8C8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793" name="Intestazione">
            <a:extLst>
              <a:ext uri="{FF2B5EF4-FFF2-40B4-BE49-F238E27FC236}">
                <a16:creationId xmlns:a16="http://schemas.microsoft.com/office/drawing/2014/main" id="{5D2F18AB-9574-179A-E33C-7061DE621707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779065" y="1120388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PC</a:t>
            </a:r>
            <a:endParaRPr/>
          </a:p>
        </p:txBody>
      </p:sp>
      <p:sp>
        <p:nvSpPr>
          <p:cNvPr id="794" name="Questo è un titolo, questo è un titolo.">
            <a:extLst>
              <a:ext uri="{FF2B5EF4-FFF2-40B4-BE49-F238E27FC236}">
                <a16:creationId xmlns:a16="http://schemas.microsoft.com/office/drawing/2014/main" id="{BEAE99C3-9CDC-1F66-D1E4-C9BD11FF5870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779065" y="2077343"/>
            <a:ext cx="4826605" cy="2158146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Esprimi il </a:t>
            </a:r>
          </a:p>
          <a:p>
            <a:r>
              <a:rPr lang="it-IT"/>
              <a:t>tuo voto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>
            <a:extLst>
              <a:ext uri="{FF2B5EF4-FFF2-40B4-BE49-F238E27FC236}">
                <a16:creationId xmlns:a16="http://schemas.microsoft.com/office/drawing/2014/main" id="{442B7C0F-3DE6-5239-EBB8-42A09508C33D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779065" y="4811265"/>
            <a:ext cx="4110987" cy="5982021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/>
              <a:t>Per </a:t>
            </a:r>
            <a:r>
              <a:rPr lang="en-US" dirty="0" err="1"/>
              <a:t>esprimere</a:t>
            </a:r>
            <a:r>
              <a:rPr lang="en-US" dirty="0"/>
              <a:t> il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selezionare</a:t>
            </a:r>
            <a:r>
              <a:rPr lang="en-US" dirty="0"/>
              <a:t> il </a:t>
            </a:r>
            <a:r>
              <a:rPr lang="en-US" dirty="0" err="1"/>
              <a:t>bottoncino</a:t>
            </a:r>
            <a:r>
              <a:rPr lang="en-US" dirty="0"/>
              <a:t> </a:t>
            </a:r>
            <a:r>
              <a:rPr lang="en-US" dirty="0" err="1"/>
              <a:t>relativo</a:t>
            </a:r>
            <a:r>
              <a:rPr lang="en-US" dirty="0"/>
              <a:t> al </a:t>
            </a:r>
            <a:r>
              <a:rPr lang="en-US" dirty="0" err="1"/>
              <a:t>candidato</a:t>
            </a:r>
            <a:r>
              <a:rPr lang="en-US" dirty="0"/>
              <a:t> </a:t>
            </a:r>
            <a:r>
              <a:rPr lang="en-US" dirty="0" err="1"/>
              <a:t>scelto</a:t>
            </a:r>
            <a:r>
              <a:rPr lang="en-US" dirty="0"/>
              <a:t> per </a:t>
            </a:r>
            <a:r>
              <a:rPr lang="en-US" dirty="0" err="1"/>
              <a:t>assegnare</a:t>
            </a:r>
            <a:r>
              <a:rPr lang="en-US" dirty="0"/>
              <a:t> la/le </a:t>
            </a:r>
            <a:r>
              <a:rPr lang="en-US" dirty="0" err="1"/>
              <a:t>preferenze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 err="1"/>
              <a:t>Cliccare</a:t>
            </a:r>
            <a:r>
              <a:rPr lang="en-US" dirty="0"/>
              <a:t> “Vota“ o </a:t>
            </a:r>
            <a:r>
              <a:rPr lang="en-US" dirty="0" err="1"/>
              <a:t>selezionare</a:t>
            </a:r>
            <a:r>
              <a:rPr lang="en-US" dirty="0"/>
              <a:t> “</a:t>
            </a:r>
            <a:r>
              <a:rPr lang="en-US" dirty="0" err="1"/>
              <a:t>scheda</a:t>
            </a:r>
            <a:r>
              <a:rPr lang="en-US" dirty="0"/>
              <a:t> </a:t>
            </a:r>
            <a:r>
              <a:rPr lang="en-US" dirty="0" err="1"/>
              <a:t>bianca</a:t>
            </a:r>
            <a:r>
              <a:rPr lang="en-US" dirty="0"/>
              <a:t>” se non </a:t>
            </a:r>
            <a:r>
              <a:rPr lang="en-US" dirty="0" err="1"/>
              <a:t>s’intende</a:t>
            </a:r>
            <a:r>
              <a:rPr lang="en-US" dirty="0"/>
              <a:t> </a:t>
            </a:r>
            <a:r>
              <a:rPr lang="en-US" dirty="0" err="1"/>
              <a:t>assegnare</a:t>
            </a:r>
            <a:r>
              <a:rPr lang="en-US" dirty="0"/>
              <a:t> alcuna </a:t>
            </a:r>
            <a:r>
              <a:rPr lang="en-US" dirty="0" err="1"/>
              <a:t>preferenza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Immagine 2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74FD8183-78C6-1DE6-6600-153CAACE2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"/>
          <a:stretch>
            <a:fillRect/>
          </a:stretch>
        </p:blipFill>
        <p:spPr>
          <a:xfrm>
            <a:off x="5586620" y="2927816"/>
            <a:ext cx="18645382" cy="8362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924305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773161" y="1009664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PC</a:t>
            </a:r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3161" y="1576860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Conferma il voto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1" y="3055070"/>
            <a:ext cx="4534335" cy="5765039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/>
              <a:t>Una volta </a:t>
            </a:r>
            <a:r>
              <a:rPr lang="en-US" dirty="0" err="1"/>
              <a:t>assegnato</a:t>
            </a:r>
            <a:r>
              <a:rPr lang="en-US" dirty="0"/>
              <a:t> il </a:t>
            </a:r>
            <a:r>
              <a:rPr lang="en-US" dirty="0" err="1"/>
              <a:t>voto</a:t>
            </a:r>
            <a:r>
              <a:rPr lang="en-US" dirty="0"/>
              <a:t>,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presentata</a:t>
            </a:r>
            <a:r>
              <a:rPr lang="en-US" dirty="0"/>
              <a:t> la </a:t>
            </a:r>
            <a:r>
              <a:rPr lang="en-US" dirty="0" err="1"/>
              <a:t>pagina</a:t>
            </a:r>
            <a:r>
              <a:rPr lang="en-US" dirty="0"/>
              <a:t> di </a:t>
            </a:r>
            <a:r>
              <a:rPr lang="en-US" dirty="0" err="1"/>
              <a:t>riepilogo</a:t>
            </a:r>
            <a:r>
              <a:rPr lang="en-US" dirty="0"/>
              <a:t> del </a:t>
            </a:r>
            <a:r>
              <a:rPr lang="en-US" dirty="0" err="1"/>
              <a:t>voto</a:t>
            </a:r>
            <a:r>
              <a:rPr lang="en-US" dirty="0"/>
              <a:t>, come la </a:t>
            </a:r>
            <a:r>
              <a:rPr lang="en-US" dirty="0" err="1"/>
              <a:t>schermata</a:t>
            </a:r>
            <a:r>
              <a:rPr lang="en-US" dirty="0"/>
              <a:t> </a:t>
            </a:r>
            <a:r>
              <a:rPr lang="en-US" dirty="0" err="1"/>
              <a:t>d'esempio</a:t>
            </a:r>
            <a:r>
              <a:rPr lang="en-US" dirty="0"/>
              <a:t> qui a </a:t>
            </a:r>
            <a:r>
              <a:rPr lang="en-US" dirty="0" err="1"/>
              <a:t>fianco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Il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inserito</a:t>
            </a:r>
            <a:r>
              <a:rPr lang="en-US" dirty="0"/>
              <a:t> </a:t>
            </a:r>
            <a:r>
              <a:rPr lang="en-US" dirty="0" err="1"/>
              <a:t>nell’urna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, solo dopo </a:t>
            </a:r>
            <a:r>
              <a:rPr lang="en-US" dirty="0" err="1"/>
              <a:t>questo</a:t>
            </a:r>
            <a:r>
              <a:rPr lang="en-US" dirty="0"/>
              <a:t> passaggio. 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 err="1"/>
              <a:t>Premendo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«</a:t>
            </a:r>
            <a:r>
              <a:rPr lang="en-US" dirty="0" err="1"/>
              <a:t>Conferma</a:t>
            </a:r>
            <a:r>
              <a:rPr lang="en-US" dirty="0"/>
              <a:t> Voto» il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diventa</a:t>
            </a:r>
            <a:r>
              <a:rPr lang="en-US" dirty="0"/>
              <a:t> </a:t>
            </a:r>
            <a:r>
              <a:rPr lang="en-US" dirty="0" err="1"/>
              <a:t>immodificabile</a:t>
            </a:r>
            <a:endParaRPr lang="en-US" dirty="0"/>
          </a:p>
          <a:p>
            <a:endParaRPr lang="en-US" dirty="0"/>
          </a:p>
        </p:txBody>
      </p:sp>
      <p:pic>
        <p:nvPicPr>
          <p:cNvPr id="4" name="Immagine 3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99E6DF99-FA8E-D17F-F161-9530A88F2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712" y="3438432"/>
            <a:ext cx="18120383" cy="8322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25080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609196" y="870516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PC</a:t>
            </a:r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282108" y="1669874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Votazione eseguita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609196" y="3490202"/>
            <a:ext cx="5786666" cy="5621923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/>
              <a:t>Una volta </a:t>
            </a:r>
            <a:r>
              <a:rPr lang="en-US" dirty="0" err="1"/>
              <a:t>confermato</a:t>
            </a:r>
            <a:r>
              <a:rPr lang="en-US" dirty="0"/>
              <a:t>, il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sarà</a:t>
            </a:r>
            <a:r>
              <a:rPr lang="en-US" dirty="0"/>
              <a:t> </a:t>
            </a:r>
            <a:r>
              <a:rPr lang="en-US" dirty="0" err="1"/>
              <a:t>immodificabile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NON </a:t>
            </a:r>
            <a:r>
              <a:rPr lang="en-US" dirty="0" err="1"/>
              <a:t>chiudere</a:t>
            </a:r>
            <a:r>
              <a:rPr lang="en-US" dirty="0"/>
              <a:t> il browser o </a:t>
            </a:r>
            <a:r>
              <a:rPr lang="en-US" dirty="0" err="1"/>
              <a:t>spegnere</a:t>
            </a:r>
            <a:r>
              <a:rPr lang="en-US" dirty="0"/>
              <a:t> il PC.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 err="1"/>
              <a:t>Cliccare</a:t>
            </a:r>
            <a:r>
              <a:rPr lang="en-US" dirty="0"/>
              <a:t> “Voto </a:t>
            </a:r>
            <a:r>
              <a:rPr lang="en-US" dirty="0" err="1"/>
              <a:t>successivo</a:t>
            </a:r>
            <a:r>
              <a:rPr lang="en-US" dirty="0"/>
              <a:t>“ per </a:t>
            </a:r>
            <a:r>
              <a:rPr lang="en-US" dirty="0" err="1"/>
              <a:t>passare</a:t>
            </a:r>
            <a:r>
              <a:rPr lang="en-US" dirty="0"/>
              <a:t> alla </a:t>
            </a:r>
            <a:r>
              <a:rPr lang="en-US" dirty="0" err="1"/>
              <a:t>scheda</a:t>
            </a:r>
            <a:r>
              <a:rPr lang="en-US" dirty="0"/>
              <a:t> </a:t>
            </a:r>
            <a:r>
              <a:rPr lang="en-US" dirty="0" err="1"/>
              <a:t>successiva</a:t>
            </a:r>
            <a:r>
              <a:rPr lang="en-US" dirty="0"/>
              <a:t> o “</a:t>
            </a:r>
            <a:r>
              <a:rPr lang="en-US" dirty="0" err="1"/>
              <a:t>chiudi</a:t>
            </a:r>
            <a:r>
              <a:rPr lang="en-US" dirty="0"/>
              <a:t>” per </a:t>
            </a:r>
            <a:r>
              <a:rPr lang="en-US" dirty="0" err="1"/>
              <a:t>terminare</a:t>
            </a:r>
            <a:r>
              <a:rPr lang="en-US" dirty="0"/>
              <a:t> le </a:t>
            </a:r>
            <a:r>
              <a:rPr lang="en-US" dirty="0" err="1"/>
              <a:t>operazioni</a:t>
            </a:r>
            <a:r>
              <a:rPr lang="en-US" dirty="0"/>
              <a:t> di </a:t>
            </a:r>
            <a:r>
              <a:rPr lang="en-US" dirty="0" err="1"/>
              <a:t>voto</a:t>
            </a:r>
            <a:r>
              <a:rPr lang="en-US" dirty="0"/>
              <a:t> (se non ci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schede</a:t>
            </a:r>
            <a:r>
              <a:rPr lang="en-US" dirty="0"/>
              <a:t> da </a:t>
            </a:r>
            <a:r>
              <a:rPr lang="en-US" dirty="0" err="1"/>
              <a:t>votare</a:t>
            </a:r>
            <a:r>
              <a:rPr lang="en-US" dirty="0"/>
              <a:t>). </a:t>
            </a:r>
            <a:endParaRPr lang="it-IT" dirty="0"/>
          </a:p>
          <a:p>
            <a:endParaRPr lang="en-US" dirty="0"/>
          </a:p>
        </p:txBody>
      </p:sp>
      <p:pic>
        <p:nvPicPr>
          <p:cNvPr id="4" name="Immagine 3" descr="Immagine che contiene testo, schermata, software, design&#10;&#10;Il contenuto generato dall'IA potrebbe non essere corretto.">
            <a:extLst>
              <a:ext uri="{FF2B5EF4-FFF2-40B4-BE49-F238E27FC236}">
                <a16:creationId xmlns:a16="http://schemas.microsoft.com/office/drawing/2014/main" id="{574F18A0-1CD3-B29D-0B59-8F6D3C9E2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32" y="3490202"/>
            <a:ext cx="17157173" cy="7778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60070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473E31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7FB0D1EF618BF4D967A2A5EFB1BAEF0" ma:contentTypeVersion="16" ma:contentTypeDescription="Creare un nuovo documento." ma:contentTypeScope="" ma:versionID="5762a26e5568b442116a12f7550a7dd0">
  <xsd:schema xmlns:xsd="http://www.w3.org/2001/XMLSchema" xmlns:xs="http://www.w3.org/2001/XMLSchema" xmlns:p="http://schemas.microsoft.com/office/2006/metadata/properties" xmlns:ns2="07e8e6a0-de1b-4f42-8e7c-f08932d818fe" xmlns:ns3="dce9493f-4e8d-4595-a60a-cef0d49d1ac8" targetNamespace="http://schemas.microsoft.com/office/2006/metadata/properties" ma:root="true" ma:fieldsID="3fdf5a9c567db8db61ccf970fb58276f" ns2:_="" ns3:_="">
    <xsd:import namespace="07e8e6a0-de1b-4f42-8e7c-f08932d818fe"/>
    <xsd:import namespace="dce9493f-4e8d-4595-a60a-cef0d49d1ac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8e6a0-de1b-4f42-8e7c-f08932d818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f18d48c-1b19-4f47-9307-a51a738d9dd4}" ma:internalName="TaxCatchAll" ma:showField="CatchAllData" ma:web="07e8e6a0-de1b-4f42-8e7c-f08932d81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9493f-4e8d-4595-a60a-cef0d49d1a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48f9a8fe-9053-4983-a4c1-de8f6a65fb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e8e6a0-de1b-4f42-8e7c-f08932d818fe" xsi:nil="true"/>
    <lcf76f155ced4ddcb4097134ff3c332f xmlns="dce9493f-4e8d-4595-a60a-cef0d49d1ac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AF0632-88A9-4AB7-BC58-6C94A42C7B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3141F1-86B6-4EA9-9DDD-374DE592C2B3}">
  <ds:schemaRefs>
    <ds:schemaRef ds:uri="07e8e6a0-de1b-4f42-8e7c-f08932d818fe"/>
    <ds:schemaRef ds:uri="dce9493f-4e8d-4595-a60a-cef0d49d1a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A05B14A-CF6D-45CB-BB86-4B389F6528DA}">
  <ds:schemaRefs>
    <ds:schemaRef ds:uri="07e8e6a0-de1b-4f42-8e7c-f08932d818fe"/>
    <ds:schemaRef ds:uri="5f79eabc-2707-4083-b50e-08cb8a10c131"/>
    <ds:schemaRef ds:uri="dce9493f-4e8d-4595-a60a-cef0d49d1ac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675</Words>
  <Application>Microsoft Office PowerPoint</Application>
  <PresentationFormat>Personalizzato</PresentationFormat>
  <Paragraphs>73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Aspekta 400</vt:lpstr>
      <vt:lpstr>Aspekta 500</vt:lpstr>
      <vt:lpstr>Aspekta 550</vt:lpstr>
      <vt:lpstr>Aspekta 600</vt:lpstr>
      <vt:lpstr>Aspekta 700</vt:lpstr>
      <vt:lpstr>Helvetica Neue</vt:lpstr>
      <vt:lpstr>Helvetica Neue Medium</vt:lpstr>
      <vt:lpstr>Roboto</vt:lpstr>
      <vt:lpstr>21_BasicWhite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Carluccio</dc:creator>
  <cp:lastModifiedBy>Anna Nino</cp:lastModifiedBy>
  <cp:revision>7</cp:revision>
  <dcterms:modified xsi:type="dcterms:W3CDTF">2025-11-04T09:05:14Z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0x010100A7FB0D1EF618BF4D967A2A5EFB1BAEF0</vt:lpwstr>
  </property>
  <property fmtid="{D5CDD505-2E9C-101B-9397-08002B2CF9AE}" pid="3" name="MediaServiceImageTags">
    <vt:lpwstr/>
  </property>
</Properties>
</file>