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91" r:id="rId8"/>
    <p:sldId id="292" r:id="rId9"/>
    <p:sldId id="293" r:id="rId10"/>
    <p:sldId id="306" r:id="rId11"/>
    <p:sldId id="294" r:id="rId12"/>
    <p:sldId id="295" r:id="rId13"/>
    <p:sldId id="296" r:id="rId14"/>
    <p:sldId id="297" r:id="rId15"/>
    <p:sldId id="301" r:id="rId16"/>
    <p:sldId id="307" r:id="rId17"/>
    <p:sldId id="305" r:id="rId18"/>
    <p:sldId id="303" r:id="rId19"/>
    <p:sldId id="304" r:id="rId20"/>
    <p:sldId id="28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B00D4-25F8-4DAF-8CC1-2F8A96400AB8}" v="6" dt="2025-02-20T11:22:08.6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7B9B00D4-25F8-4DAF-8CC1-2F8A96400AB8}"/>
    <pc:docChg chg="undo custSel addSld modSld sldOrd">
      <pc:chgData name="Sara Carluccio" userId="c632bf95-93f7-474c-8633-de0747a1f5bf" providerId="ADAL" clId="{7B9B00D4-25F8-4DAF-8CC1-2F8A96400AB8}" dt="2025-02-20T11:23:12.517" v="74" actId="1076"/>
      <pc:docMkLst>
        <pc:docMk/>
      </pc:docMkLst>
      <pc:sldChg chg="addSp delSp mod">
        <pc:chgData name="Sara Carluccio" userId="c632bf95-93f7-474c-8633-de0747a1f5bf" providerId="ADAL" clId="{7B9B00D4-25F8-4DAF-8CC1-2F8A96400AB8}" dt="2025-02-20T11:21:24.187" v="40" actId="22"/>
        <pc:sldMkLst>
          <pc:docMk/>
          <pc:sldMk cId="2008250807" sldId="294"/>
        </pc:sldMkLst>
        <pc:picChg chg="add del">
          <ac:chgData name="Sara Carluccio" userId="c632bf95-93f7-474c-8633-de0747a1f5bf" providerId="ADAL" clId="{7B9B00D4-25F8-4DAF-8CC1-2F8A96400AB8}" dt="2025-02-20T11:21:24.187" v="40" actId="22"/>
          <ac:picMkLst>
            <pc:docMk/>
            <pc:sldMk cId="2008250807" sldId="294"/>
            <ac:picMk id="3" creationId="{8E7DE14C-D44A-CD00-F1BE-74F9398CB5EF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15:34.254" v="15" actId="164"/>
        <pc:sldMkLst>
          <pc:docMk/>
          <pc:sldMk cId="2176969006" sldId="297"/>
        </pc:sldMkLst>
        <pc:spChg chg="add mod">
          <ac:chgData name="Sara Carluccio" userId="c632bf95-93f7-474c-8633-de0747a1f5bf" providerId="ADAL" clId="{7B9B00D4-25F8-4DAF-8CC1-2F8A96400AB8}" dt="2025-02-20T11:15:34.254" v="15" actId="164"/>
          <ac:spMkLst>
            <pc:docMk/>
            <pc:sldMk cId="2176969006" sldId="297"/>
            <ac:spMk id="4" creationId="{73A983D0-58A8-DFD6-7299-5E1D37068622}"/>
          </ac:spMkLst>
        </pc:spChg>
        <pc:spChg chg="mod">
          <ac:chgData name="Sara Carluccio" userId="c632bf95-93f7-474c-8633-de0747a1f5bf" providerId="ADAL" clId="{7B9B00D4-25F8-4DAF-8CC1-2F8A96400AB8}" dt="2025-02-20T10:55:10.221" v="6" actId="20577"/>
          <ac:spMkLst>
            <pc:docMk/>
            <pc:sldMk cId="2176969006" sldId="297"/>
            <ac:spMk id="780" creationId="{00000000-0000-0000-0000-000000000000}"/>
          </ac:spMkLst>
        </pc:spChg>
        <pc:grpChg chg="add mod">
          <ac:chgData name="Sara Carluccio" userId="c632bf95-93f7-474c-8633-de0747a1f5bf" providerId="ADAL" clId="{7B9B00D4-25F8-4DAF-8CC1-2F8A96400AB8}" dt="2025-02-20T11:15:34.254" v="15" actId="164"/>
          <ac:grpSpMkLst>
            <pc:docMk/>
            <pc:sldMk cId="2176969006" sldId="297"/>
            <ac:grpSpMk id="5" creationId="{0BEA6DA3-CEF0-3599-2C1F-0EFFC1FF12B1}"/>
          </ac:grpSpMkLst>
        </pc:grpChg>
        <pc:picChg chg="add mod">
          <ac:chgData name="Sara Carluccio" userId="c632bf95-93f7-474c-8633-de0747a1f5bf" providerId="ADAL" clId="{7B9B00D4-25F8-4DAF-8CC1-2F8A96400AB8}" dt="2025-02-20T11:15:34.254" v="15" actId="164"/>
          <ac:picMkLst>
            <pc:docMk/>
            <pc:sldMk cId="2176969006" sldId="297"/>
            <ac:picMk id="3" creationId="{88E8F892-2493-50C3-05CD-95988566F205}"/>
          </ac:picMkLst>
        </pc:picChg>
        <pc:picChg chg="del">
          <ac:chgData name="Sara Carluccio" userId="c632bf95-93f7-474c-8633-de0747a1f5bf" providerId="ADAL" clId="{7B9B00D4-25F8-4DAF-8CC1-2F8A96400AB8}" dt="2025-02-20T10:55:16.222" v="8" actId="478"/>
          <ac:picMkLst>
            <pc:docMk/>
            <pc:sldMk cId="2176969006" sldId="297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0:55:13.941" v="7" actId="478"/>
          <ac:picMkLst>
            <pc:docMk/>
            <pc:sldMk cId="2176969006" sldId="297"/>
            <ac:picMk id="6150" creationId="{D50AA2FD-51FB-22AA-D222-65F5AC7FC8B6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18:07.804" v="22" actId="14100"/>
        <pc:sldMkLst>
          <pc:docMk/>
          <pc:sldMk cId="3037131377" sldId="301"/>
        </pc:sldMkLst>
        <pc:picChg chg="add mod">
          <ac:chgData name="Sara Carluccio" userId="c632bf95-93f7-474c-8633-de0747a1f5bf" providerId="ADAL" clId="{7B9B00D4-25F8-4DAF-8CC1-2F8A96400AB8}" dt="2025-02-20T11:18:07.804" v="22" actId="14100"/>
          <ac:picMkLst>
            <pc:docMk/>
            <pc:sldMk cId="3037131377" sldId="301"/>
            <ac:picMk id="3" creationId="{CE34718C-3DF8-81ED-98E2-015A30B6F682}"/>
          </ac:picMkLst>
        </pc:picChg>
        <pc:picChg chg="del">
          <ac:chgData name="Sara Carluccio" userId="c632bf95-93f7-474c-8633-de0747a1f5bf" providerId="ADAL" clId="{7B9B00D4-25F8-4DAF-8CC1-2F8A96400AB8}" dt="2025-02-20T11:15:52.903" v="17" actId="478"/>
          <ac:picMkLst>
            <pc:docMk/>
            <pc:sldMk cId="3037131377" sldId="301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1:15:45.581" v="16" actId="478"/>
          <ac:picMkLst>
            <pc:docMk/>
            <pc:sldMk cId="3037131377" sldId="301"/>
            <ac:picMk id="7170" creationId="{9BABC42D-E866-CC84-7222-5B569965CCA8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22:01.300" v="49" actId="14100"/>
        <pc:sldMkLst>
          <pc:docMk/>
          <pc:sldMk cId="1060727859" sldId="303"/>
        </pc:sldMkLst>
        <pc:spChg chg="mod">
          <ac:chgData name="Sara Carluccio" userId="c632bf95-93f7-474c-8633-de0747a1f5bf" providerId="ADAL" clId="{7B9B00D4-25F8-4DAF-8CC1-2F8A96400AB8}" dt="2025-02-20T11:21:41.018" v="46" actId="20577"/>
          <ac:spMkLst>
            <pc:docMk/>
            <pc:sldMk cId="1060727859" sldId="303"/>
            <ac:spMk id="780" creationId="{00000000-0000-0000-0000-000000000000}"/>
          </ac:spMkLst>
        </pc:spChg>
        <pc:picChg chg="add mod">
          <ac:chgData name="Sara Carluccio" userId="c632bf95-93f7-474c-8633-de0747a1f5bf" providerId="ADAL" clId="{7B9B00D4-25F8-4DAF-8CC1-2F8A96400AB8}" dt="2025-02-20T11:22:01.300" v="49" actId="14100"/>
          <ac:picMkLst>
            <pc:docMk/>
            <pc:sldMk cId="1060727859" sldId="303"/>
            <ac:picMk id="3" creationId="{56C769D4-B869-0AE8-E014-4260BFF7582D}"/>
          </ac:picMkLst>
        </pc:picChg>
        <pc:picChg chg="del">
          <ac:chgData name="Sara Carluccio" userId="c632bf95-93f7-474c-8633-de0747a1f5bf" providerId="ADAL" clId="{7B9B00D4-25F8-4DAF-8CC1-2F8A96400AB8}" dt="2025-02-20T11:21:08.600" v="38" actId="478"/>
          <ac:picMkLst>
            <pc:docMk/>
            <pc:sldMk cId="1060727859" sldId="303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1:21:06.171" v="37" actId="478"/>
          <ac:picMkLst>
            <pc:docMk/>
            <pc:sldMk cId="1060727859" sldId="303"/>
            <ac:picMk id="9218" creationId="{4B53682C-07A6-0994-D994-00E59672BEC0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23:12.517" v="74" actId="1076"/>
        <pc:sldMkLst>
          <pc:docMk/>
          <pc:sldMk cId="3674942104" sldId="304"/>
        </pc:sldMkLst>
        <pc:spChg chg="mod">
          <ac:chgData name="Sara Carluccio" userId="c632bf95-93f7-474c-8633-de0747a1f5bf" providerId="ADAL" clId="{7B9B00D4-25F8-4DAF-8CC1-2F8A96400AB8}" dt="2025-02-20T11:22:42.636" v="70" actId="20577"/>
          <ac:spMkLst>
            <pc:docMk/>
            <pc:sldMk cId="3674942104" sldId="304"/>
            <ac:spMk id="780" creationId="{00000000-0000-0000-0000-000000000000}"/>
          </ac:spMkLst>
        </pc:spChg>
        <pc:picChg chg="add mod">
          <ac:chgData name="Sara Carluccio" userId="c632bf95-93f7-474c-8633-de0747a1f5bf" providerId="ADAL" clId="{7B9B00D4-25F8-4DAF-8CC1-2F8A96400AB8}" dt="2025-02-20T11:23:12.517" v="74" actId="1076"/>
          <ac:picMkLst>
            <pc:docMk/>
            <pc:sldMk cId="3674942104" sldId="304"/>
            <ac:picMk id="3" creationId="{6D108439-649A-8346-2694-28AFA50FD5E5}"/>
          </ac:picMkLst>
        </pc:picChg>
        <pc:picChg chg="del mod">
          <ac:chgData name="Sara Carluccio" userId="c632bf95-93f7-474c-8633-de0747a1f5bf" providerId="ADAL" clId="{7B9B00D4-25F8-4DAF-8CC1-2F8A96400AB8}" dt="2025-02-20T11:22:30.733" v="52" actId="478"/>
          <ac:picMkLst>
            <pc:docMk/>
            <pc:sldMk cId="3674942104" sldId="304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1:22:08.652" v="50" actId="478"/>
          <ac:picMkLst>
            <pc:docMk/>
            <pc:sldMk cId="3674942104" sldId="304"/>
            <ac:picMk id="10242" creationId="{61696125-C171-96EC-4FBB-2A571C3780F2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20:54.682" v="36" actId="14100"/>
        <pc:sldMkLst>
          <pc:docMk/>
          <pc:sldMk cId="798796371" sldId="305"/>
        </pc:sldMkLst>
        <pc:spChg chg="mod">
          <ac:chgData name="Sara Carluccio" userId="c632bf95-93f7-474c-8633-de0747a1f5bf" providerId="ADAL" clId="{7B9B00D4-25F8-4DAF-8CC1-2F8A96400AB8}" dt="2025-02-20T11:20:18.008" v="33"/>
          <ac:spMkLst>
            <pc:docMk/>
            <pc:sldMk cId="798796371" sldId="305"/>
            <ac:spMk id="780" creationId="{00000000-0000-0000-0000-000000000000}"/>
          </ac:spMkLst>
        </pc:spChg>
        <pc:picChg chg="add mod">
          <ac:chgData name="Sara Carluccio" userId="c632bf95-93f7-474c-8633-de0747a1f5bf" providerId="ADAL" clId="{7B9B00D4-25F8-4DAF-8CC1-2F8A96400AB8}" dt="2025-02-20T11:20:54.682" v="36" actId="14100"/>
          <ac:picMkLst>
            <pc:docMk/>
            <pc:sldMk cId="798796371" sldId="305"/>
            <ac:picMk id="3" creationId="{1D3F48B5-F3B0-E159-8DA9-BB75825DD1AF}"/>
          </ac:picMkLst>
        </pc:picChg>
        <pc:picChg chg="del">
          <ac:chgData name="Sara Carluccio" userId="c632bf95-93f7-474c-8633-de0747a1f5bf" providerId="ADAL" clId="{7B9B00D4-25F8-4DAF-8CC1-2F8A96400AB8}" dt="2025-02-20T11:19:50.357" v="31" actId="478"/>
          <ac:picMkLst>
            <pc:docMk/>
            <pc:sldMk cId="798796371" sldId="305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1:19:47.185" v="30" actId="478"/>
          <ac:picMkLst>
            <pc:docMk/>
            <pc:sldMk cId="798796371" sldId="305"/>
            <ac:picMk id="8194" creationId="{FF93835A-A9C2-E8C5-B177-A811522B6BAC}"/>
          </ac:picMkLst>
        </pc:picChg>
      </pc:sldChg>
      <pc:sldChg chg="addSp delSp modSp add mod ord">
        <pc:chgData name="Sara Carluccio" userId="c632bf95-93f7-474c-8633-de0747a1f5bf" providerId="ADAL" clId="{7B9B00D4-25F8-4DAF-8CC1-2F8A96400AB8}" dt="2025-02-20T11:19:35.006" v="29" actId="14100"/>
        <pc:sldMkLst>
          <pc:docMk/>
          <pc:sldMk cId="2238781424" sldId="307"/>
        </pc:sldMkLst>
        <pc:picChg chg="add mod">
          <ac:chgData name="Sara Carluccio" userId="c632bf95-93f7-474c-8633-de0747a1f5bf" providerId="ADAL" clId="{7B9B00D4-25F8-4DAF-8CC1-2F8A96400AB8}" dt="2025-02-20T11:19:35.006" v="29" actId="14100"/>
          <ac:picMkLst>
            <pc:docMk/>
            <pc:sldMk cId="2238781424" sldId="307"/>
            <ac:picMk id="3" creationId="{D727B7E7-B804-AE52-E29F-920F38A90EFD}"/>
          </ac:picMkLst>
        </pc:picChg>
        <pc:picChg chg="del">
          <ac:chgData name="Sara Carluccio" userId="c632bf95-93f7-474c-8633-de0747a1f5bf" providerId="ADAL" clId="{7B9B00D4-25F8-4DAF-8CC1-2F8A96400AB8}" dt="2025-02-20T11:18:38.736" v="26" actId="478"/>
          <ac:picMkLst>
            <pc:docMk/>
            <pc:sldMk cId="2238781424" sldId="307"/>
            <ac:picMk id="4" creationId="{771A6731-BC8E-7808-7B19-B17A21B944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br>
              <a:rPr lang="it-IT" dirty="0"/>
            </a:br>
            <a:r>
              <a:rPr lang="it-IT" dirty="0"/>
              <a:t>Guida al </a:t>
            </a:r>
            <a:r>
              <a:rPr lang="it-IT" dirty="0">
                <a:solidFill>
                  <a:srgbClr val="DA4141"/>
                </a:solidFill>
              </a:rPr>
              <a:t>Voto</a:t>
            </a:r>
            <a:endParaRPr lang="it-IT" dirty="0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Data 00/00/0000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Votare da Smartphone</a:t>
            </a:r>
          </a:p>
        </p:txBody>
      </p:sp>
    </p:spTree>
    <p:extLst>
      <p:ext uri="{BB962C8B-B14F-4D97-AF65-F5344CB8AC3E}">
        <p14:creationId xmlns:p14="http://schemas.microsoft.com/office/powerpoint/2010/main" val="19368761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619598" y="883479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432706" y="167618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>
                <a:ea typeface="+mn-lt"/>
                <a:cs typeface="+mn-lt"/>
              </a:rPr>
              <a:t>Email con </a:t>
            </a:r>
          </a:p>
          <a:p>
            <a:r>
              <a:rPr lang="it-IT" dirty="0">
                <a:ea typeface="+mn-lt"/>
                <a:cs typeface="+mn-lt"/>
              </a:rPr>
              <a:t>credenziali di accesso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432706" y="4716859"/>
            <a:ext cx="8671536" cy="453931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giorno</a:t>
            </a:r>
            <a:r>
              <a:rPr lang="en-US" dirty="0"/>
              <a:t> prima del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riceverai</a:t>
            </a:r>
            <a:r>
              <a:rPr lang="en-US" dirty="0"/>
              <a:t> via mail le </a:t>
            </a:r>
            <a:r>
              <a:rPr lang="en-US" dirty="0" err="1"/>
              <a:t>credenziali</a:t>
            </a:r>
            <a:r>
              <a:rPr lang="en-US" dirty="0"/>
              <a:t> di accesso (username e password) ed il link per </a:t>
            </a:r>
            <a:r>
              <a:rPr lang="en-US" dirty="0" err="1"/>
              <a:t>collegarsi</a:t>
            </a:r>
            <a:r>
              <a:rPr lang="en-US" dirty="0"/>
              <a:t> </a:t>
            </a:r>
            <a:r>
              <a:rPr lang="en-US" dirty="0" err="1"/>
              <a:t>all’area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</a:t>
            </a:r>
            <a:r>
              <a:rPr lang="en-US" dirty="0" err="1"/>
              <a:t>pulsante</a:t>
            </a:r>
            <a:r>
              <a:rPr lang="en-US" dirty="0"/>
              <a:t> </a:t>
            </a:r>
            <a:r>
              <a:rPr lang="en-US" dirty="0" err="1"/>
              <a:t>Accedi</a:t>
            </a:r>
            <a:r>
              <a:rPr lang="en-US" dirty="0"/>
              <a:t>). </a:t>
            </a:r>
          </a:p>
          <a:p>
            <a:r>
              <a:rPr lang="en-US" dirty="0" err="1"/>
              <a:t>Potrai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solo a </a:t>
            </a:r>
            <a:r>
              <a:rPr lang="en-US" dirty="0" err="1"/>
              <a:t>votazioni</a:t>
            </a:r>
            <a:r>
              <a:rPr lang="en-US" dirty="0"/>
              <a:t> </a:t>
            </a:r>
            <a:r>
              <a:rPr lang="en-US" dirty="0" err="1"/>
              <a:t>aperte</a:t>
            </a:r>
            <a:r>
              <a:rPr lang="en-US" dirty="0"/>
              <a:t>,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orari</a:t>
            </a:r>
            <a:r>
              <a:rPr lang="en-US" dirty="0"/>
              <a:t> </a:t>
            </a:r>
            <a:r>
              <a:rPr lang="en-US" dirty="0" err="1"/>
              <a:t>indicati</a:t>
            </a:r>
            <a:r>
              <a:rPr lang="en-US" dirty="0"/>
              <a:t> </a:t>
            </a:r>
            <a:r>
              <a:rPr lang="en-US" dirty="0" err="1"/>
              <a:t>nell’email</a:t>
            </a:r>
            <a:br>
              <a:rPr lang="en-US" dirty="0"/>
            </a:br>
            <a:r>
              <a:rPr lang="en-US" dirty="0"/>
              <a:t> </a:t>
            </a:r>
            <a:endParaRPr lang="it-IT" dirty="0">
              <a:solidFill>
                <a:srgbClr val="000000"/>
              </a:solidFill>
            </a:endParaRPr>
          </a:p>
          <a:p>
            <a:r>
              <a:rPr lang="en-US" dirty="0" err="1"/>
              <a:t>Oggetto</a:t>
            </a:r>
            <a:r>
              <a:rPr lang="en-US" dirty="0"/>
              <a:t>: Eligo </a:t>
            </a:r>
            <a:r>
              <a:rPr lang="en-US" dirty="0" err="1"/>
              <a:t>Evoting</a:t>
            </a:r>
            <a:r>
              <a:rPr lang="en-US" dirty="0"/>
              <a:t> - </a:t>
            </a:r>
            <a:r>
              <a:rPr lang="en-US" dirty="0" err="1"/>
              <a:t>Credenziali</a:t>
            </a:r>
            <a:r>
              <a:rPr lang="en-US" dirty="0"/>
              <a:t> di </a:t>
            </a:r>
            <a:r>
              <a:rPr lang="en-US" dirty="0" err="1"/>
              <a:t>nomecognome</a:t>
            </a:r>
            <a:r>
              <a:rPr lang="en-US" dirty="0"/>
              <a:t> - </a:t>
            </a:r>
            <a:r>
              <a:rPr lang="en-US" dirty="0" err="1"/>
              <a:t>Votazione</a:t>
            </a:r>
            <a:r>
              <a:rPr lang="en-US" dirty="0"/>
              <a:t> </a:t>
            </a:r>
            <a:r>
              <a:rPr lang="en-US" dirty="0" err="1"/>
              <a:t>titolo</a:t>
            </a:r>
            <a:br>
              <a:rPr lang="en-US" dirty="0"/>
            </a:br>
            <a:r>
              <a:rPr lang="en-US" dirty="0" err="1"/>
              <a:t>Mittente</a:t>
            </a:r>
            <a:r>
              <a:rPr lang="en-US" dirty="0"/>
              <a:t>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0BEA6DA3-CEF0-3599-2C1F-0EFFC1FF12B1}"/>
              </a:ext>
            </a:extLst>
          </p:cNvPr>
          <p:cNvGrpSpPr/>
          <p:nvPr/>
        </p:nvGrpSpPr>
        <p:grpSpPr>
          <a:xfrm>
            <a:off x="12631750" y="579379"/>
            <a:ext cx="7464730" cy="13136621"/>
            <a:chOff x="12631750" y="579379"/>
            <a:chExt cx="7464730" cy="1313662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8E8F892-2493-50C3-05CD-95988566F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31750" y="579379"/>
              <a:ext cx="7464730" cy="13136621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3A983D0-58A8-DFD6-7299-5E1D37068622}"/>
                </a:ext>
              </a:extLst>
            </p:cNvPr>
            <p:cNvSpPr/>
            <p:nvPr/>
          </p:nvSpPr>
          <p:spPr>
            <a:xfrm>
              <a:off x="14908696" y="4189927"/>
              <a:ext cx="1292087" cy="19001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9690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>
                <a:ea typeface="+mn-lt"/>
                <a:cs typeface="+mn-lt"/>
              </a:rPr>
              <a:t>Accedi all'area di voto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8624" y="7051485"/>
            <a:ext cx="11178914" cy="309892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Inserire</a:t>
            </a:r>
            <a:r>
              <a:rPr lang="en-US" dirty="0"/>
              <a:t> </a:t>
            </a:r>
            <a:r>
              <a:rPr lang="en-US" b="1" dirty="0"/>
              <a:t>username e password</a:t>
            </a:r>
            <a:r>
              <a:rPr lang="en-US" dirty="0"/>
              <a:t> </a:t>
            </a:r>
            <a:r>
              <a:rPr lang="en-US" dirty="0" err="1"/>
              <a:t>ricevuti</a:t>
            </a:r>
            <a:r>
              <a:rPr lang="en-US" dirty="0"/>
              <a:t> </a:t>
            </a:r>
            <a:r>
              <a:rPr lang="en-US" dirty="0" err="1"/>
              <a:t>nell'email</a:t>
            </a:r>
            <a:r>
              <a:rPr lang="en-US" dirty="0"/>
              <a:t>.</a:t>
            </a:r>
            <a:endParaRPr lang="it-IT" dirty="0"/>
          </a:p>
          <a:p>
            <a:r>
              <a:rPr lang="en-US" dirty="0"/>
              <a:t>Se </a:t>
            </a:r>
            <a:r>
              <a:rPr lang="en-US" dirty="0" err="1"/>
              <a:t>si</a:t>
            </a:r>
            <a:r>
              <a:rPr lang="en-US" dirty="0"/>
              <a:t> </a:t>
            </a:r>
            <a:r>
              <a:rPr lang="en-US" dirty="0" err="1"/>
              <a:t>inseriscono</a:t>
            </a:r>
            <a:r>
              <a:rPr lang="en-US" dirty="0"/>
              <a:t> le </a:t>
            </a:r>
            <a:r>
              <a:rPr lang="en-US" dirty="0" err="1"/>
              <a:t>credenziali</a:t>
            </a:r>
            <a:r>
              <a:rPr lang="en-US" dirty="0"/>
              <a:t> di accesso con “</a:t>
            </a:r>
            <a:r>
              <a:rPr lang="en-US" dirty="0" err="1"/>
              <a:t>copia</a:t>
            </a:r>
            <a:r>
              <a:rPr lang="en-US" dirty="0"/>
              <a:t>/</a:t>
            </a:r>
            <a:r>
              <a:rPr lang="en-US" dirty="0" err="1"/>
              <a:t>incolla</a:t>
            </a:r>
            <a:r>
              <a:rPr lang="en-US" dirty="0"/>
              <a:t>”, fare </a:t>
            </a:r>
            <a:r>
              <a:rPr lang="en-US" dirty="0" err="1"/>
              <a:t>attenzione</a:t>
            </a:r>
            <a:r>
              <a:rPr lang="en-US" dirty="0"/>
              <a:t> a </a:t>
            </a:r>
            <a:r>
              <a:rPr lang="en-US" dirty="0" err="1"/>
              <a:t>copiare</a:t>
            </a:r>
            <a:r>
              <a:rPr lang="en-US" dirty="0"/>
              <a:t> </a:t>
            </a:r>
            <a:r>
              <a:rPr lang="en-US" dirty="0" err="1"/>
              <a:t>esclusivamente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caratteri</a:t>
            </a:r>
            <a:r>
              <a:rPr lang="en-US" dirty="0"/>
              <a:t> </a:t>
            </a:r>
            <a:r>
              <a:rPr lang="en-US" dirty="0" err="1"/>
              <a:t>privi</a:t>
            </a:r>
            <a:r>
              <a:rPr lang="en-US" dirty="0"/>
              <a:t> </a:t>
            </a:r>
            <a:r>
              <a:rPr lang="en-US" dirty="0" err="1"/>
              <a:t>dello</a:t>
            </a:r>
            <a:r>
              <a:rPr lang="en-US" dirty="0"/>
              <a:t> </a:t>
            </a:r>
            <a:r>
              <a:rPr lang="en-US" dirty="0" err="1"/>
              <a:t>spazio</a:t>
            </a:r>
            <a:r>
              <a:rPr lang="en-US" dirty="0"/>
              <a:t> prima e/o dopo</a:t>
            </a:r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E34718C-3DF8-81ED-98E2-015A30B6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635" y="70722"/>
            <a:ext cx="7394711" cy="134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3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7FE-644C-3D38-2A07-AD259B18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5756E377-7F06-BB0E-7C09-4E084F480AF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93" name="Intestazione">
            <a:extLst>
              <a:ext uri="{FF2B5EF4-FFF2-40B4-BE49-F238E27FC236}">
                <a16:creationId xmlns:a16="http://schemas.microsoft.com/office/drawing/2014/main" id="{71942219-D90D-87E8-CE98-5FBD48AB0E9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79065" y="1120388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PC</a:t>
            </a:r>
            <a:endParaRPr dirty="0"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8D7D94E2-6E64-19F0-6766-B4AEDDBD0800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Schede di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20491636-C14E-9ACA-2E15-97C2BAE0C1AC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5085022" cy="288194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Verrà </a:t>
            </a:r>
            <a:r>
              <a:rPr lang="en-US" dirty="0" err="1"/>
              <a:t>visualizzata</a:t>
            </a:r>
            <a:r>
              <a:rPr lang="en-US" dirty="0"/>
              <a:t> la </a:t>
            </a:r>
            <a:r>
              <a:rPr lang="en-US" dirty="0" err="1"/>
              <a:t>scheda</a:t>
            </a:r>
            <a:r>
              <a:rPr lang="en-US" dirty="0"/>
              <a:t> (o le </a:t>
            </a:r>
            <a:r>
              <a:rPr lang="en-US" dirty="0" err="1"/>
              <a:t>schede</a:t>
            </a:r>
            <a:r>
              <a:rPr lang="en-US" dirty="0"/>
              <a:t>) da </a:t>
            </a:r>
            <a:r>
              <a:rPr lang="en-US" dirty="0" err="1"/>
              <a:t>votare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Clicca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“vota” per </a:t>
            </a:r>
            <a:r>
              <a:rPr lang="en-US" dirty="0" err="1"/>
              <a:t>aprire</a:t>
            </a:r>
            <a:r>
              <a:rPr lang="en-US" dirty="0"/>
              <a:t> la </a:t>
            </a:r>
            <a:r>
              <a:rPr lang="en-US" dirty="0" err="1"/>
              <a:t>scheda</a:t>
            </a:r>
            <a:r>
              <a:rPr lang="en-US" dirty="0"/>
              <a:t> da </a:t>
            </a:r>
            <a:r>
              <a:rPr lang="en-US" dirty="0" err="1"/>
              <a:t>votare</a:t>
            </a:r>
            <a:endParaRPr lang="en-US" dirty="0"/>
          </a:p>
          <a:p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27B7E7-B804-AE52-E29F-920F38A9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486" y="-1"/>
            <a:ext cx="7558800" cy="1370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14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Esprimi il tuo voto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381912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esprimere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selezionare</a:t>
            </a:r>
            <a:r>
              <a:rPr lang="en-US" dirty="0"/>
              <a:t> il </a:t>
            </a:r>
            <a:r>
              <a:rPr lang="en-US" dirty="0" err="1"/>
              <a:t>bottoncino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al </a:t>
            </a:r>
            <a:r>
              <a:rPr lang="en-US" dirty="0" err="1"/>
              <a:t>candidato</a:t>
            </a:r>
            <a:r>
              <a:rPr lang="en-US" dirty="0"/>
              <a:t> </a:t>
            </a:r>
            <a:r>
              <a:rPr lang="en-US" dirty="0" err="1"/>
              <a:t>scelto</a:t>
            </a:r>
            <a:r>
              <a:rPr lang="en-US" dirty="0"/>
              <a:t> per </a:t>
            </a:r>
            <a:r>
              <a:rPr lang="en-US" dirty="0" err="1"/>
              <a:t>assegnare</a:t>
            </a:r>
            <a:r>
              <a:rPr lang="en-US" dirty="0"/>
              <a:t> la/le </a:t>
            </a:r>
            <a:r>
              <a:rPr lang="en-US" dirty="0" err="1"/>
              <a:t>preferenze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Cliccare</a:t>
            </a:r>
            <a:r>
              <a:rPr lang="en-US" dirty="0"/>
              <a:t> “Vota“ o </a:t>
            </a:r>
            <a:r>
              <a:rPr lang="en-US" dirty="0" err="1"/>
              <a:t>selezionare</a:t>
            </a:r>
            <a:r>
              <a:rPr lang="en-US" dirty="0"/>
              <a:t> “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bianca</a:t>
            </a:r>
            <a:r>
              <a:rPr lang="en-US" dirty="0"/>
              <a:t>” se non </a:t>
            </a:r>
            <a:r>
              <a:rPr lang="en-US" dirty="0" err="1"/>
              <a:t>s’intende</a:t>
            </a:r>
            <a:r>
              <a:rPr lang="en-US" dirty="0"/>
              <a:t> </a:t>
            </a:r>
            <a:r>
              <a:rPr lang="en-US" dirty="0" err="1"/>
              <a:t>assegnare</a:t>
            </a:r>
            <a:r>
              <a:rPr lang="en-US" dirty="0"/>
              <a:t> alcuna </a:t>
            </a:r>
            <a:r>
              <a:rPr lang="en-US" dirty="0" err="1"/>
              <a:t>preferenza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D3F48B5-F3B0-E159-8DA9-BB75825D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093" y="170722"/>
            <a:ext cx="7076324" cy="133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63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Conferma il voto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6209369"/>
            <a:ext cx="10744265" cy="4541627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assegnato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,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presentata</a:t>
            </a:r>
            <a:r>
              <a:rPr lang="en-US" dirty="0"/>
              <a:t> la </a:t>
            </a:r>
            <a:r>
              <a:rPr lang="en-US" dirty="0" err="1"/>
              <a:t>pagina</a:t>
            </a:r>
            <a:r>
              <a:rPr lang="en-US" dirty="0"/>
              <a:t> di </a:t>
            </a:r>
            <a:r>
              <a:rPr lang="en-US" dirty="0" err="1"/>
              <a:t>riepilogo</a:t>
            </a:r>
            <a:r>
              <a:rPr lang="en-US" dirty="0"/>
              <a:t> del </a:t>
            </a:r>
            <a:r>
              <a:rPr lang="en-US" dirty="0" err="1"/>
              <a:t>voto</a:t>
            </a:r>
            <a:r>
              <a:rPr lang="en-US" dirty="0"/>
              <a:t>, come la </a:t>
            </a:r>
            <a:r>
              <a:rPr lang="en-US" dirty="0" err="1"/>
              <a:t>schermata</a:t>
            </a:r>
            <a:r>
              <a:rPr lang="en-US" dirty="0"/>
              <a:t> </a:t>
            </a:r>
            <a:r>
              <a:rPr lang="en-US" dirty="0" err="1"/>
              <a:t>d'esempio</a:t>
            </a:r>
            <a:r>
              <a:rPr lang="en-US" dirty="0"/>
              <a:t> qui a </a:t>
            </a:r>
            <a:r>
              <a:rPr lang="en-US" dirty="0" err="1"/>
              <a:t>fianco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ll</a:t>
            </a:r>
            <a:r>
              <a:rPr lang="en-US" dirty="0"/>
              <a:t>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</a:t>
            </a:r>
            <a:r>
              <a:rPr lang="en-US" dirty="0" err="1"/>
              <a:t>nell’urna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solo dopo </a:t>
            </a:r>
            <a:r>
              <a:rPr lang="en-US" dirty="0" err="1"/>
              <a:t>questo</a:t>
            </a:r>
            <a:r>
              <a:rPr lang="en-US" dirty="0"/>
              <a:t> passaggio.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Premendo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«</a:t>
            </a:r>
            <a:r>
              <a:rPr lang="en-US" dirty="0" err="1"/>
              <a:t>Conferma</a:t>
            </a:r>
            <a:r>
              <a:rPr lang="en-US" dirty="0"/>
              <a:t>»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diventa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6C769D4-B869-0AE8-E014-4260BFF7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149" y="430235"/>
            <a:ext cx="6544564" cy="130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78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2483730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465896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Votazione eseguita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5292252"/>
            <a:ext cx="10744265" cy="4181528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confermato</a:t>
            </a:r>
            <a:r>
              <a:rPr lang="en-US" dirty="0"/>
              <a:t>,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NON </a:t>
            </a:r>
            <a:r>
              <a:rPr lang="en-US" dirty="0" err="1"/>
              <a:t>chiudere</a:t>
            </a:r>
            <a:r>
              <a:rPr lang="en-US" dirty="0"/>
              <a:t> il browser o </a:t>
            </a:r>
            <a:r>
              <a:rPr lang="en-US" dirty="0" err="1"/>
              <a:t>spegnere</a:t>
            </a:r>
            <a:r>
              <a:rPr lang="en-US" dirty="0"/>
              <a:t> il </a:t>
            </a:r>
            <a:r>
              <a:rPr lang="en-US" dirty="0" err="1"/>
              <a:t>dispositivo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Cliccare</a:t>
            </a:r>
            <a:r>
              <a:rPr lang="en-US" dirty="0"/>
              <a:t> “Voto </a:t>
            </a:r>
            <a:r>
              <a:rPr lang="en-US" dirty="0" err="1"/>
              <a:t>successivo</a:t>
            </a:r>
            <a:r>
              <a:rPr lang="en-US" dirty="0"/>
              <a:t>“ per </a:t>
            </a:r>
            <a:r>
              <a:rPr lang="en-US" dirty="0" err="1"/>
              <a:t>passare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successiva</a:t>
            </a:r>
            <a:r>
              <a:rPr lang="en-US" dirty="0"/>
              <a:t> o “</a:t>
            </a:r>
            <a:r>
              <a:rPr lang="en-US" dirty="0" err="1"/>
              <a:t>chiudi</a:t>
            </a:r>
            <a:r>
              <a:rPr lang="en-US" dirty="0"/>
              <a:t>” per </a:t>
            </a:r>
            <a:r>
              <a:rPr lang="en-US" dirty="0" err="1"/>
              <a:t>terminare</a:t>
            </a:r>
            <a:r>
              <a:rPr lang="en-US" dirty="0"/>
              <a:t> le </a:t>
            </a:r>
            <a:r>
              <a:rPr lang="en-US" dirty="0" err="1"/>
              <a:t>operazioni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(se non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schede</a:t>
            </a:r>
            <a:r>
              <a:rPr lang="en-US" dirty="0"/>
              <a:t> da </a:t>
            </a:r>
            <a:r>
              <a:rPr lang="en-US" dirty="0" err="1"/>
              <a:t>votare</a:t>
            </a:r>
            <a:r>
              <a:rPr lang="en-US" dirty="0"/>
              <a:t>). </a:t>
            </a:r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108439-649A-8346-2694-28AFA50FD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464" y="211356"/>
            <a:ext cx="6930547" cy="132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21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>
                <a:solidFill>
                  <a:schemeClr val="bg1"/>
                </a:solidFill>
              </a:rPr>
              <a:t>supporto-eligo@evoting.it</a:t>
            </a:r>
            <a:endParaRPr u="sng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Copyright © 2024 ELIGO | ID Technology </a:t>
            </a:r>
            <a:r>
              <a:rPr dirty="0" err="1"/>
              <a:t>S.r.l.</a:t>
            </a:r>
            <a:r>
              <a:rPr dirty="0"/>
              <a:t> </a:t>
            </a:r>
            <a:br>
              <a:rPr dirty="0"/>
            </a:br>
            <a:r>
              <a:rPr dirty="0"/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n-US" dirty="0" err="1">
                <a:latin typeface="Aspekta 600"/>
              </a:rPr>
              <a:t>Guida</a:t>
            </a:r>
            <a:r>
              <a:rPr lang="en-US" dirty="0">
                <a:latin typeface="Aspekta 600"/>
              </a:rPr>
              <a:t> </a:t>
            </a:r>
            <a:r>
              <a:rPr lang="en-US" dirty="0" err="1">
                <a:latin typeface="Aspekta 600"/>
              </a:rPr>
              <a:t>pratica</a:t>
            </a:r>
            <a:r>
              <a:rPr lang="en-US" dirty="0">
                <a:latin typeface="Aspekta 600"/>
              </a:rPr>
              <a:t> al </a:t>
            </a:r>
            <a:r>
              <a:rPr lang="en-US" dirty="0" err="1">
                <a:latin typeface="Aspekta 600"/>
              </a:rPr>
              <a:t>voto</a:t>
            </a:r>
            <a:endParaRPr lang="it-IT" dirty="0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Votare da PC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9802938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Email con credenziali di accesso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065" y="6991382"/>
            <a:ext cx="9279450" cy="453931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giorno</a:t>
            </a:r>
            <a:r>
              <a:rPr lang="en-US" dirty="0"/>
              <a:t> prima del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riceverai</a:t>
            </a:r>
            <a:r>
              <a:rPr lang="en-US" dirty="0"/>
              <a:t> via mail le </a:t>
            </a:r>
            <a:r>
              <a:rPr lang="en-US" dirty="0" err="1"/>
              <a:t>credenziali</a:t>
            </a:r>
            <a:r>
              <a:rPr lang="en-US" dirty="0"/>
              <a:t> di accesso (username e password) ed il link per </a:t>
            </a:r>
            <a:r>
              <a:rPr lang="en-US" dirty="0" err="1"/>
              <a:t>collegarsi</a:t>
            </a:r>
            <a:r>
              <a:rPr lang="en-US" dirty="0"/>
              <a:t> </a:t>
            </a:r>
            <a:r>
              <a:rPr lang="en-US" dirty="0" err="1"/>
              <a:t>all’area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</a:t>
            </a:r>
            <a:r>
              <a:rPr lang="en-US" dirty="0" err="1"/>
              <a:t>pulsante</a:t>
            </a:r>
            <a:r>
              <a:rPr lang="en-US" dirty="0"/>
              <a:t> </a:t>
            </a:r>
            <a:r>
              <a:rPr lang="en-US" dirty="0" err="1"/>
              <a:t>Accedi</a:t>
            </a:r>
            <a:r>
              <a:rPr lang="en-US" dirty="0"/>
              <a:t>). </a:t>
            </a:r>
            <a:r>
              <a:rPr lang="en-US" dirty="0" err="1"/>
              <a:t>Potrai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solo a </a:t>
            </a:r>
            <a:r>
              <a:rPr lang="en-US" dirty="0" err="1"/>
              <a:t>votazioni</a:t>
            </a:r>
            <a:r>
              <a:rPr lang="en-US" dirty="0"/>
              <a:t> </a:t>
            </a:r>
            <a:r>
              <a:rPr lang="en-US" dirty="0" err="1"/>
              <a:t>aperte</a:t>
            </a:r>
            <a:r>
              <a:rPr lang="en-US" dirty="0"/>
              <a:t>,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orari</a:t>
            </a:r>
            <a:r>
              <a:rPr lang="en-US" dirty="0"/>
              <a:t> </a:t>
            </a:r>
            <a:r>
              <a:rPr lang="en-US" dirty="0" err="1"/>
              <a:t>indicati</a:t>
            </a:r>
            <a:r>
              <a:rPr lang="en-US" dirty="0"/>
              <a:t> </a:t>
            </a:r>
            <a:r>
              <a:rPr lang="en-US" dirty="0" err="1"/>
              <a:t>nell’email</a:t>
            </a:r>
            <a:br>
              <a:rPr lang="en-US" dirty="0"/>
            </a:br>
            <a:r>
              <a:rPr lang="en-US" dirty="0"/>
              <a:t> </a:t>
            </a:r>
            <a:endParaRPr lang="it-IT" dirty="0"/>
          </a:p>
          <a:p>
            <a:r>
              <a:rPr lang="en-US" dirty="0" err="1"/>
              <a:t>Oggetto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- </a:t>
            </a:r>
            <a:r>
              <a:rPr lang="en-US" i="1" dirty="0" err="1"/>
              <a:t>Credenziali</a:t>
            </a:r>
            <a:r>
              <a:rPr lang="en-US" i="1" dirty="0"/>
              <a:t> di </a:t>
            </a:r>
            <a:r>
              <a:rPr lang="en-US" i="1" dirty="0" err="1"/>
              <a:t>nomecognome</a:t>
            </a:r>
            <a:r>
              <a:rPr lang="en-US" i="1" dirty="0"/>
              <a:t> - </a:t>
            </a:r>
            <a:r>
              <a:rPr lang="en-US" i="1" dirty="0" err="1"/>
              <a:t>Votazione</a:t>
            </a:r>
            <a:r>
              <a:rPr lang="en-US" i="1" dirty="0"/>
              <a:t> </a:t>
            </a:r>
            <a:r>
              <a:rPr lang="en-US" i="1" dirty="0" err="1"/>
              <a:t>titolo</a:t>
            </a:r>
            <a:br>
              <a:rPr lang="en-US" i="1" dirty="0"/>
            </a:br>
            <a:r>
              <a:rPr lang="en-US" dirty="0" err="1"/>
              <a:t>Mittente</a:t>
            </a:r>
            <a:r>
              <a:rPr lang="en-US" dirty="0"/>
              <a:t>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en-US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546B2D-260A-8ED0-6315-5A0B0CD8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671" y="1767840"/>
            <a:ext cx="12693420" cy="1079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Accedi all'area </a:t>
            </a:r>
          </a:p>
          <a:p>
            <a:r>
              <a:rPr lang="it-IT" dirty="0"/>
              <a:t>di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5842522"/>
            <a:ext cx="6522162" cy="288425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b="1" dirty="0"/>
              <a:t>username e password</a:t>
            </a:r>
            <a:r>
              <a:rPr lang="en-US" dirty="0"/>
              <a:t> </a:t>
            </a:r>
            <a:r>
              <a:rPr lang="en-US" dirty="0" err="1"/>
              <a:t>ricevuti</a:t>
            </a:r>
            <a:r>
              <a:rPr lang="en-US" dirty="0"/>
              <a:t>.</a:t>
            </a:r>
          </a:p>
          <a:p>
            <a:r>
              <a:rPr lang="en-US" dirty="0"/>
              <a:t>Se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inseriscono</a:t>
            </a:r>
            <a:r>
              <a:rPr lang="en-US" dirty="0"/>
              <a:t> le </a:t>
            </a:r>
            <a:r>
              <a:rPr lang="en-US" dirty="0" err="1"/>
              <a:t>credenziali</a:t>
            </a:r>
            <a:r>
              <a:rPr lang="en-US" dirty="0"/>
              <a:t> di accesso con “</a:t>
            </a:r>
            <a:r>
              <a:rPr lang="en-US" dirty="0" err="1"/>
              <a:t>copia</a:t>
            </a:r>
            <a:r>
              <a:rPr lang="en-US" dirty="0"/>
              <a:t>/</a:t>
            </a:r>
            <a:r>
              <a:rPr lang="en-US" dirty="0" err="1"/>
              <a:t>incolla</a:t>
            </a:r>
            <a:r>
              <a:rPr lang="en-US" dirty="0"/>
              <a:t>“, fare </a:t>
            </a:r>
            <a:r>
              <a:rPr lang="en-US" dirty="0" err="1"/>
              <a:t>attenzione</a:t>
            </a:r>
            <a:r>
              <a:rPr lang="en-US" dirty="0"/>
              <a:t> a </a:t>
            </a:r>
            <a:r>
              <a:rPr lang="en-US" dirty="0" err="1"/>
              <a:t>copiare</a:t>
            </a:r>
            <a:r>
              <a:rPr lang="en-US" dirty="0"/>
              <a:t> </a:t>
            </a:r>
            <a:r>
              <a:rPr lang="en-US" dirty="0" err="1"/>
              <a:t>esclusivamente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caratteri</a:t>
            </a:r>
            <a:r>
              <a:rPr lang="en-US" dirty="0"/>
              <a:t> </a:t>
            </a:r>
            <a:r>
              <a:rPr lang="en-US" dirty="0" err="1"/>
              <a:t>privi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spazio</a:t>
            </a:r>
            <a:r>
              <a:rPr lang="en-US" dirty="0"/>
              <a:t> prima e/o dopo </a:t>
            </a:r>
          </a:p>
        </p:txBody>
      </p:sp>
      <p:pic>
        <p:nvPicPr>
          <p:cNvPr id="5" name="Immagine 4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BB4B21EF-BB70-A48C-BC8B-E520BF4A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3" y="5005248"/>
            <a:ext cx="16165587" cy="737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9065" y="1120388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PC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Schede di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5085022" cy="288194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Verrà </a:t>
            </a:r>
            <a:r>
              <a:rPr lang="en-US" dirty="0" err="1"/>
              <a:t>visualizzata</a:t>
            </a:r>
            <a:r>
              <a:rPr lang="en-US" dirty="0"/>
              <a:t> la </a:t>
            </a:r>
            <a:r>
              <a:rPr lang="en-US" dirty="0" err="1"/>
              <a:t>scheda</a:t>
            </a:r>
            <a:r>
              <a:rPr lang="en-US" dirty="0"/>
              <a:t> (o le </a:t>
            </a:r>
            <a:r>
              <a:rPr lang="en-US" dirty="0" err="1"/>
              <a:t>schede</a:t>
            </a:r>
            <a:r>
              <a:rPr lang="en-US" dirty="0"/>
              <a:t>) da </a:t>
            </a:r>
            <a:r>
              <a:rPr lang="en-US" dirty="0" err="1"/>
              <a:t>votare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Clicca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“vota” per </a:t>
            </a:r>
            <a:r>
              <a:rPr lang="en-US" dirty="0" err="1"/>
              <a:t>aprire</a:t>
            </a:r>
            <a:r>
              <a:rPr lang="en-US" dirty="0"/>
              <a:t> la </a:t>
            </a:r>
            <a:r>
              <a:rPr lang="en-US" dirty="0" err="1"/>
              <a:t>scheda</a:t>
            </a:r>
            <a:r>
              <a:rPr lang="en-US" dirty="0"/>
              <a:t> da </a:t>
            </a:r>
            <a:r>
              <a:rPr lang="en-US" dirty="0" err="1"/>
              <a:t>votare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magine 3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5C28E4EB-4E01-0EDD-FB43-196378255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1" y="3908391"/>
            <a:ext cx="17446487" cy="794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7934-A054-1CEC-3167-796D90F4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92B1066D-D0BC-0865-9A00-C8356B6F8C8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>
            <a:extLst>
              <a:ext uri="{FF2B5EF4-FFF2-40B4-BE49-F238E27FC236}">
                <a16:creationId xmlns:a16="http://schemas.microsoft.com/office/drawing/2014/main" id="{5D2F18AB-9574-179A-E33C-7061DE62170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79065" y="1120388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PC</a:t>
            </a:r>
            <a:endParaRPr dirty="0"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BEAE99C3-9CDC-1F66-D1E4-C9BD11FF5870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Esprimi il </a:t>
            </a:r>
          </a:p>
          <a:p>
            <a:r>
              <a:rPr lang="it-IT" dirty="0"/>
              <a:t>tuo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442B7C0F-3DE6-5239-EBB8-42A09508C33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4110987" cy="5982021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esprimere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selezionare</a:t>
            </a:r>
            <a:r>
              <a:rPr lang="en-US" dirty="0"/>
              <a:t> il </a:t>
            </a:r>
            <a:r>
              <a:rPr lang="en-US" dirty="0" err="1"/>
              <a:t>bottoncino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al </a:t>
            </a:r>
            <a:r>
              <a:rPr lang="en-US" dirty="0" err="1"/>
              <a:t>candidato</a:t>
            </a:r>
            <a:r>
              <a:rPr lang="en-US" dirty="0"/>
              <a:t> </a:t>
            </a:r>
            <a:r>
              <a:rPr lang="en-US" dirty="0" err="1"/>
              <a:t>scelto</a:t>
            </a:r>
            <a:r>
              <a:rPr lang="en-US" dirty="0"/>
              <a:t> per </a:t>
            </a:r>
            <a:r>
              <a:rPr lang="en-US" dirty="0" err="1"/>
              <a:t>assegnare</a:t>
            </a:r>
            <a:r>
              <a:rPr lang="en-US" dirty="0"/>
              <a:t> la/le </a:t>
            </a:r>
            <a:r>
              <a:rPr lang="en-US" dirty="0" err="1"/>
              <a:t>preferenze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Cliccare</a:t>
            </a:r>
            <a:r>
              <a:rPr lang="en-US" dirty="0"/>
              <a:t> “Vota“ o </a:t>
            </a:r>
            <a:r>
              <a:rPr lang="en-US" dirty="0" err="1"/>
              <a:t>selezionare</a:t>
            </a:r>
            <a:r>
              <a:rPr lang="en-US" dirty="0"/>
              <a:t> “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bianca</a:t>
            </a:r>
            <a:r>
              <a:rPr lang="en-US" dirty="0"/>
              <a:t>” se non </a:t>
            </a:r>
            <a:r>
              <a:rPr lang="en-US" dirty="0" err="1"/>
              <a:t>s’intende</a:t>
            </a:r>
            <a:r>
              <a:rPr lang="en-US" dirty="0"/>
              <a:t> </a:t>
            </a:r>
            <a:r>
              <a:rPr lang="en-US" dirty="0" err="1"/>
              <a:t>assegnare</a:t>
            </a:r>
            <a:r>
              <a:rPr lang="en-US" dirty="0"/>
              <a:t> alcuna </a:t>
            </a:r>
            <a:r>
              <a:rPr lang="en-US" dirty="0" err="1"/>
              <a:t>preferenza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Immagine 2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74FD8183-78C6-1DE6-6600-153CAACE2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16" y="3812908"/>
            <a:ext cx="18645382" cy="848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2430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3161" y="1009664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1" y="1576860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Conferma il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3055070"/>
            <a:ext cx="4534335" cy="576503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assegnato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,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presentata</a:t>
            </a:r>
            <a:r>
              <a:rPr lang="en-US" dirty="0"/>
              <a:t> la </a:t>
            </a:r>
            <a:r>
              <a:rPr lang="en-US" dirty="0" err="1"/>
              <a:t>pagina</a:t>
            </a:r>
            <a:r>
              <a:rPr lang="en-US" dirty="0"/>
              <a:t> di </a:t>
            </a:r>
            <a:r>
              <a:rPr lang="en-US" dirty="0" err="1"/>
              <a:t>riepilogo</a:t>
            </a:r>
            <a:r>
              <a:rPr lang="en-US" dirty="0"/>
              <a:t> del </a:t>
            </a:r>
            <a:r>
              <a:rPr lang="en-US" dirty="0" err="1"/>
              <a:t>voto</a:t>
            </a:r>
            <a:r>
              <a:rPr lang="en-US" dirty="0"/>
              <a:t>, come la </a:t>
            </a:r>
            <a:r>
              <a:rPr lang="en-US" dirty="0" err="1"/>
              <a:t>schermata</a:t>
            </a:r>
            <a:r>
              <a:rPr lang="en-US" dirty="0"/>
              <a:t> </a:t>
            </a:r>
            <a:r>
              <a:rPr lang="en-US" dirty="0" err="1"/>
              <a:t>d'esempio</a:t>
            </a:r>
            <a:r>
              <a:rPr lang="en-US" dirty="0"/>
              <a:t> qui a </a:t>
            </a:r>
            <a:r>
              <a:rPr lang="en-US" dirty="0" err="1"/>
              <a:t>fianco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</a:t>
            </a:r>
            <a:r>
              <a:rPr lang="en-US" dirty="0" err="1"/>
              <a:t>nell’urna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solo dopo </a:t>
            </a:r>
            <a:r>
              <a:rPr lang="en-US" dirty="0" err="1"/>
              <a:t>questo</a:t>
            </a:r>
            <a:r>
              <a:rPr lang="en-US" dirty="0"/>
              <a:t> passaggio.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Premendo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«</a:t>
            </a:r>
            <a:r>
              <a:rPr lang="en-US" dirty="0" err="1"/>
              <a:t>Conferma</a:t>
            </a:r>
            <a:r>
              <a:rPr lang="en-US" dirty="0"/>
              <a:t> Voto»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diventa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magine 3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99E6DF99-FA8E-D17F-F161-9530A88F2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12" y="3438432"/>
            <a:ext cx="18120383" cy="832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609196" y="870516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PC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282108" y="166987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Votazione eseguita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609196" y="3490202"/>
            <a:ext cx="5786666" cy="562192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confermato</a:t>
            </a:r>
            <a:r>
              <a:rPr lang="en-US" dirty="0"/>
              <a:t>,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NON </a:t>
            </a:r>
            <a:r>
              <a:rPr lang="en-US" dirty="0" err="1"/>
              <a:t>chiudere</a:t>
            </a:r>
            <a:r>
              <a:rPr lang="en-US" dirty="0"/>
              <a:t> il browser o </a:t>
            </a:r>
            <a:r>
              <a:rPr lang="en-US" dirty="0" err="1"/>
              <a:t>spegnere</a:t>
            </a:r>
            <a:r>
              <a:rPr lang="en-US" dirty="0"/>
              <a:t> il PC.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Cliccare</a:t>
            </a:r>
            <a:r>
              <a:rPr lang="en-US" dirty="0"/>
              <a:t> “Voto </a:t>
            </a:r>
            <a:r>
              <a:rPr lang="en-US" dirty="0" err="1"/>
              <a:t>successivo</a:t>
            </a:r>
            <a:r>
              <a:rPr lang="en-US" dirty="0"/>
              <a:t>“ </a:t>
            </a:r>
            <a:r>
              <a:rPr lang="en-US" dirty="0" err="1"/>
              <a:t>passare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successiva</a:t>
            </a:r>
            <a:r>
              <a:rPr lang="en-US" dirty="0"/>
              <a:t> o “</a:t>
            </a:r>
            <a:r>
              <a:rPr lang="en-US" dirty="0" err="1"/>
              <a:t>chiudi</a:t>
            </a:r>
            <a:r>
              <a:rPr lang="en-US" dirty="0"/>
              <a:t>” per </a:t>
            </a:r>
            <a:r>
              <a:rPr lang="en-US" dirty="0" err="1"/>
              <a:t>terminare</a:t>
            </a:r>
            <a:r>
              <a:rPr lang="en-US" dirty="0"/>
              <a:t> le </a:t>
            </a:r>
            <a:r>
              <a:rPr lang="en-US" dirty="0" err="1"/>
              <a:t>operazioni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(se non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schede</a:t>
            </a:r>
            <a:r>
              <a:rPr lang="en-US" dirty="0"/>
              <a:t> da </a:t>
            </a:r>
            <a:r>
              <a:rPr lang="en-US" dirty="0" err="1"/>
              <a:t>votare</a:t>
            </a:r>
            <a:r>
              <a:rPr lang="en-US" dirty="0"/>
              <a:t>). </a:t>
            </a:r>
            <a:endParaRPr lang="it-IT" dirty="0"/>
          </a:p>
          <a:p>
            <a:endParaRPr lang="en-US" dirty="0"/>
          </a:p>
        </p:txBody>
      </p:sp>
      <p:pic>
        <p:nvPicPr>
          <p:cNvPr id="4" name="Immagine 3" descr="Immagine che contiene testo, schermata, software, design&#10;&#10;Il contenuto generato dall'IA potrebbe non essere corretto.">
            <a:extLst>
              <a:ext uri="{FF2B5EF4-FFF2-40B4-BE49-F238E27FC236}">
                <a16:creationId xmlns:a16="http://schemas.microsoft.com/office/drawing/2014/main" id="{574F18A0-1CD3-B29D-0B59-8F6D3C9E2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32" y="3490202"/>
            <a:ext cx="17157173" cy="777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33E8217D9D224392D16130CD0C26C0" ma:contentTypeVersion="18" ma:contentTypeDescription="Creare un nuovo documento." ma:contentTypeScope="" ma:versionID="d6e8affb7de27b97e29868178fc804c5">
  <xsd:schema xmlns:xsd="http://www.w3.org/2001/XMLSchema" xmlns:xs="http://www.w3.org/2001/XMLSchema" xmlns:p="http://schemas.microsoft.com/office/2006/metadata/properties" xmlns:ns2="5f79eabc-2707-4083-b50e-08cb8a10c131" xmlns:ns3="07e8e6a0-de1b-4f42-8e7c-f08932d818fe" targetNamespace="http://schemas.microsoft.com/office/2006/metadata/properties" ma:root="true" ma:fieldsID="3780f5028386677224194b480b847de7" ns2:_="" ns3:_="">
    <xsd:import namespace="5f79eabc-2707-4083-b50e-08cb8a10c131"/>
    <xsd:import namespace="07e8e6a0-de1b-4f42-8e7c-f08932d818fe"/>
    <xsd:element name="properties">
      <xsd:complexType>
        <xsd:sequence>
          <xsd:element name="documentManagement">
            <xsd:complexType>
              <xsd:all>
                <xsd:element ref="ns2:Gruppi_x0020_di_x0020_destinatari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9eabc-2707-4083-b50e-08cb8a10c131" elementFormDefault="qualified">
    <xsd:import namespace="http://schemas.microsoft.com/office/2006/documentManagement/types"/>
    <xsd:import namespace="http://schemas.microsoft.com/office/infopath/2007/PartnerControls"/>
    <xsd:element name="Gruppi_x0020_di_x0020_destinatari" ma:index="8" nillable="true" ma:displayName="Gruppi di destinatari" ma:internalName="Gruppi_x0020_di_x0020_destinatari">
      <xsd:simpleType>
        <xsd:restriction base="dms:Unknown"/>
      </xsd:simpleType>
    </xsd:element>
    <xsd:element name="_ModernAudienceTargetUserField" ma:index="9" nillable="true" ma:displayName="Gruppo di destinatari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0" nillable="true" ma:displayName="ID gruppi di destinatari" ma:list="{48cc1101-d23f-4735-9886-5dc6414546f6}" ma:internalName="_ModernAudienceAadObjectIds" ma:readOnly="true" ma:showField="_AadObjectIdForUser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Gruppi_x0020_di_x0020_destinatari xmlns="5f79eabc-2707-4083-b50e-08cb8a10c131" xsi:nil="true"/>
    <_ModernAudienceTargetUserField xmlns="5f79eabc-2707-4083-b50e-08cb8a10c131">
      <UserInfo>
        <DisplayName/>
        <AccountId xsi:nil="true"/>
        <AccountType/>
      </UserInfo>
    </_ModernAudienceTargetUserField>
    <lcf76f155ced4ddcb4097134ff3c332f xmlns="5f79eabc-2707-4083-b50e-08cb8a10c1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6247AB-2018-4CB9-80D1-CFDE028E1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9eabc-2707-4083-b50e-08cb8a10c131"/>
    <ds:schemaRef ds:uri="07e8e6a0-de1b-4f42-8e7c-f08932d81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676</Words>
  <Application>Microsoft Office PowerPoint</Application>
  <PresentationFormat>Personalizar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Aspekta 400</vt:lpstr>
      <vt:lpstr>Aspekta 500</vt:lpstr>
      <vt:lpstr>Aspekta 550</vt:lpstr>
      <vt:lpstr>Aspekta 600</vt:lpstr>
      <vt:lpstr>Aspekta 700</vt:lpstr>
      <vt:lpstr>Helvetica Neue</vt:lpstr>
      <vt:lpstr>Helvetica Neue Medium</vt:lpstr>
      <vt:lpstr>Roboto</vt:lpstr>
      <vt:lpstr>21_BasicWhite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Carluccio</dc:creator>
  <cp:lastModifiedBy>Anna Nino</cp:lastModifiedBy>
  <cp:revision>175</cp:revision>
  <dcterms:modified xsi:type="dcterms:W3CDTF">2025-07-08T09:46:29Z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0x010100EC33E8217D9D224392D16130CD0C26C0</vt:lpwstr>
  </property>
  <property fmtid="{D5CDD505-2E9C-101B-9397-08002B2CF9AE}" pid="3" name="MediaServiceImageTags">
    <vt:lpwstr/>
  </property>
</Properties>
</file>