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91" r:id="rId6"/>
    <p:sldId id="306" r:id="rId7"/>
    <p:sldId id="293" r:id="rId8"/>
    <p:sldId id="294" r:id="rId9"/>
    <p:sldId id="295" r:id="rId10"/>
    <p:sldId id="28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08B5E8-C721-3F4F-82F5-C09EDCBE71E9}" v="1" dt="2025-07-21T11:44:04.1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8"/>
    <p:restoredTop sz="94626"/>
  </p:normalViewPr>
  <p:slideViewPr>
    <p:cSldViewPr snapToGrid="0">
      <p:cViewPr varScale="1">
        <p:scale>
          <a:sx n="58" d="100"/>
          <a:sy n="58" d="100"/>
        </p:scale>
        <p:origin x="30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S::s.carluccio@eligovote.com::c632bf95-93f7-474c-8633-de0747a1f5bf" providerId="AD" clId="Web-{B93B0C30-9D14-0283-333D-9DC7A9598FBC}"/>
    <pc:docChg chg="modSld">
      <pc:chgData name="Sara Carluccio" userId="S::s.carluccio@eligovote.com::c632bf95-93f7-474c-8633-de0747a1f5bf" providerId="AD" clId="Web-{B93B0C30-9D14-0283-333D-9DC7A9598FBC}" dt="2025-02-20T11:57:09.197" v="29" actId="1076"/>
      <pc:docMkLst>
        <pc:docMk/>
      </pc:docMkLst>
      <pc:sldChg chg="addSp delSp modSp">
        <pc:chgData name="Sara Carluccio" userId="S::s.carluccio@eligovote.com::c632bf95-93f7-474c-8633-de0747a1f5bf" providerId="AD" clId="Web-{B93B0C30-9D14-0283-333D-9DC7A9598FBC}" dt="2025-02-20T11:56:08.898" v="22"/>
        <pc:sldMkLst>
          <pc:docMk/>
          <pc:sldMk cId="597364072" sldId="293"/>
        </pc:sldMkLst>
      </pc:sldChg>
      <pc:sldChg chg="addSp delSp modSp">
        <pc:chgData name="Sara Carluccio" userId="S::s.carluccio@eligovote.com::c632bf95-93f7-474c-8633-de0747a1f5bf" providerId="AD" clId="Web-{B93B0C30-9D14-0283-333D-9DC7A9598FBC}" dt="2025-02-20T11:57:09.197" v="29" actId="1076"/>
        <pc:sldMkLst>
          <pc:docMk/>
          <pc:sldMk cId="2008250807" sldId="294"/>
        </pc:sldMkLst>
      </pc:sldChg>
      <pc:sldChg chg="addSp delSp modSp">
        <pc:chgData name="Sara Carluccio" userId="S::s.carluccio@eligovote.com::c632bf95-93f7-474c-8633-de0747a1f5bf" providerId="AD" clId="Web-{B93B0C30-9D14-0283-333D-9DC7A9598FBC}" dt="2025-02-20T11:54:14.411" v="13" actId="1076"/>
        <pc:sldMkLst>
          <pc:docMk/>
          <pc:sldMk cId="3267987265" sldId="306"/>
        </pc:sldMkLst>
      </pc:sldChg>
    </pc:docChg>
  </pc:docChgLst>
  <pc:docChgLst>
    <pc:chgData name="Claudia Troiano" userId="b7c2a473-5a2b-4bf5-8b97-979df09b1cb1" providerId="ADAL" clId="{BA08B5E8-C721-3F4F-82F5-C09EDCBE71E9}"/>
    <pc:docChg chg="custSel modSld">
      <pc:chgData name="Claudia Troiano" userId="b7c2a473-5a2b-4bf5-8b97-979df09b1cb1" providerId="ADAL" clId="{BA08B5E8-C721-3F4F-82F5-C09EDCBE71E9}" dt="2025-07-21T11:45:47.664" v="15" actId="1076"/>
      <pc:docMkLst>
        <pc:docMk/>
      </pc:docMkLst>
      <pc:sldChg chg="addSp delSp modSp mod">
        <pc:chgData name="Claudia Troiano" userId="b7c2a473-5a2b-4bf5-8b97-979df09b1cb1" providerId="ADAL" clId="{BA08B5E8-C721-3F4F-82F5-C09EDCBE71E9}" dt="2025-07-21T11:45:47.664" v="15" actId="1076"/>
        <pc:sldMkLst>
          <pc:docMk/>
          <pc:sldMk cId="3512613612" sldId="291"/>
        </pc:sldMkLst>
        <pc:spChg chg="mod">
          <ac:chgData name="Claudia Troiano" userId="b7c2a473-5a2b-4bf5-8b97-979df09b1cb1" providerId="ADAL" clId="{BA08B5E8-C721-3F4F-82F5-C09EDCBE71E9}" dt="2025-07-21T11:45:16.417" v="8" actId="20577"/>
          <ac:spMkLst>
            <pc:docMk/>
            <pc:sldMk cId="3512613612" sldId="291"/>
            <ac:spMk id="3" creationId="{729F221F-5D14-453A-83B0-F3D72BE9EDB9}"/>
          </ac:spMkLst>
        </pc:spChg>
        <pc:spChg chg="mod">
          <ac:chgData name="Claudia Troiano" userId="b7c2a473-5a2b-4bf5-8b97-979df09b1cb1" providerId="ADAL" clId="{BA08B5E8-C721-3F4F-82F5-C09EDCBE71E9}" dt="2025-07-21T11:45:33.832" v="9" actId="14100"/>
          <ac:spMkLst>
            <pc:docMk/>
            <pc:sldMk cId="3512613612" sldId="291"/>
            <ac:spMk id="794" creationId="{00000000-0000-0000-0000-000000000000}"/>
          </ac:spMkLst>
        </pc:spChg>
        <pc:picChg chg="del">
          <ac:chgData name="Claudia Troiano" userId="b7c2a473-5a2b-4bf5-8b97-979df09b1cb1" providerId="ADAL" clId="{BA08B5E8-C721-3F4F-82F5-C09EDCBE71E9}" dt="2025-07-21T11:44:01.588" v="0" actId="478"/>
          <ac:picMkLst>
            <pc:docMk/>
            <pc:sldMk cId="3512613612" sldId="291"/>
            <ac:picMk id="2" creationId="{011F18E5-550A-FA65-1166-E86C921C0E99}"/>
          </ac:picMkLst>
        </pc:picChg>
        <pc:picChg chg="add del mod">
          <ac:chgData name="Claudia Troiano" userId="b7c2a473-5a2b-4bf5-8b97-979df09b1cb1" providerId="ADAL" clId="{BA08B5E8-C721-3F4F-82F5-C09EDCBE71E9}" dt="2025-07-21T11:45:02.037" v="3" actId="478"/>
          <ac:picMkLst>
            <pc:docMk/>
            <pc:sldMk cId="3512613612" sldId="291"/>
            <ac:picMk id="4" creationId="{E4AD870A-688D-E722-E3A2-549DC23E28D7}"/>
          </ac:picMkLst>
        </pc:picChg>
        <pc:picChg chg="add mod">
          <ac:chgData name="Claudia Troiano" userId="b7c2a473-5a2b-4bf5-8b97-979df09b1cb1" providerId="ADAL" clId="{BA08B5E8-C721-3F4F-82F5-C09EDCBE71E9}" dt="2025-07-21T11:45:47.664" v="15" actId="1076"/>
          <ac:picMkLst>
            <pc:docMk/>
            <pc:sldMk cId="3512613612" sldId="291"/>
            <ac:picMk id="5" creationId="{52F16E4D-10AE-9E59-6A44-07DBB96D6536}"/>
          </ac:picMkLst>
        </pc:picChg>
        <pc:picChg chg="mod">
          <ac:chgData name="Claudia Troiano" userId="b7c2a473-5a2b-4bf5-8b97-979df09b1cb1" providerId="ADAL" clId="{BA08B5E8-C721-3F4F-82F5-C09EDCBE71E9}" dt="2025-07-21T11:45:36.880" v="10" actId="1076"/>
          <ac:picMkLst>
            <pc:docMk/>
            <pc:sldMk cId="3512613612" sldId="291"/>
            <ac:picMk id="1026" creationId="{9AD724B7-1A08-2CD6-F426-0D01C761D0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2638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idtech.it" TargetMode="External"/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br>
              <a:rPr lang="it-IT" dirty="0"/>
            </a:br>
            <a:r>
              <a:rPr lang="it-IT" dirty="0"/>
              <a:t>Guida al </a:t>
            </a:r>
            <a:r>
              <a:rPr lang="it-IT" dirty="0">
                <a:solidFill>
                  <a:srgbClr val="DA4141"/>
                </a:solidFill>
              </a:rPr>
              <a:t>Voto</a:t>
            </a:r>
            <a:endParaRPr lang="it-IT" dirty="0"/>
          </a:p>
        </p:txBody>
      </p:sp>
      <p:sp>
        <p:nvSpPr>
          <p:cNvPr id="571" name="Data 00/00/0000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Data 00/00/0000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9565" y="130661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565" y="2015069"/>
            <a:ext cx="8921996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Accesso con Single Sign On</a:t>
            </a:r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9565" y="4408291"/>
            <a:ext cx="6751320" cy="3027303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organizzazione</a:t>
            </a:r>
            <a:r>
              <a:rPr lang="en-US" dirty="0"/>
              <a:t> </a:t>
            </a:r>
            <a:r>
              <a:rPr lang="it-IT"/>
              <a:t>renderà disponibile il</a:t>
            </a:r>
            <a:r>
              <a:rPr lang="en-US" dirty="0"/>
              <a:t> link per </a:t>
            </a:r>
            <a:r>
              <a:rPr lang="en-US" dirty="0" err="1"/>
              <a:t>collegarsi</a:t>
            </a:r>
            <a:r>
              <a:rPr lang="en-US" dirty="0"/>
              <a:t> </a:t>
            </a:r>
            <a:r>
              <a:rPr lang="en-US" dirty="0" err="1"/>
              <a:t>all’area</a:t>
            </a:r>
            <a:r>
              <a:rPr lang="en-US" dirty="0"/>
              <a:t> di </a:t>
            </a:r>
            <a:r>
              <a:rPr lang="en-US" dirty="0" err="1"/>
              <a:t>voto.</a:t>
            </a:r>
            <a:br>
              <a:rPr lang="en-US" dirty="0" err="1"/>
            </a:br>
            <a:br>
              <a:rPr lang="en-US" dirty="0" err="1"/>
            </a:br>
            <a:br>
              <a:rPr lang="en-US" dirty="0" err="1"/>
            </a:br>
            <a:r>
              <a:rPr lang="en-US" dirty="0" err="1"/>
              <a:t>Al momento del collegamento all’area di voto, Eligo effettuerà una redirezione al sistema di autenticazione disposto dalla tua organizzazione</a:t>
            </a: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D724B7-1A08-2CD6-F426-0D01C761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26" y="1306617"/>
            <a:ext cx="14111514" cy="67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729F221F-5D14-453A-83B0-F3D72BE9EDB9}"/>
              </a:ext>
            </a:extLst>
          </p:cNvPr>
          <p:cNvSpPr txBox="1">
            <a:spLocks/>
          </p:cNvSpPr>
          <p:nvPr/>
        </p:nvSpPr>
        <p:spPr>
          <a:xfrm>
            <a:off x="779565" y="11018651"/>
            <a:ext cx="6751320" cy="866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marL="0" marR="0" indent="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1pPr>
            <a:lvl2pPr marL="711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2pPr>
            <a:lvl3pPr marL="1092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3pPr>
            <a:lvl4pPr marL="1473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4pPr>
            <a:lvl5pPr marL="1854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5pPr>
            <a:lvl6pPr marL="2235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6pPr>
            <a:lvl7pPr marL="2616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7pPr>
            <a:lvl8pPr marL="2997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8pPr>
            <a:lvl9pPr marL="3378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9pPr>
          </a:lstStyle>
          <a:p>
            <a:pPr hangingPunct="1"/>
            <a:r>
              <a:rPr lang="it-IT" dirty="0"/>
              <a:t>Ti verrà chiesto di autenticarti con le modalità previste dalla tua organizzazione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16E4D-10AE-9E59-6A44-07DBB96D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8323" y="8588464"/>
            <a:ext cx="6751320" cy="48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E5CF1-A207-EBC8-A48F-BB544DDB8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E032529A-1333-1B65-35C4-79E16A8C757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793" name="Intestazione">
            <a:extLst>
              <a:ext uri="{FF2B5EF4-FFF2-40B4-BE49-F238E27FC236}">
                <a16:creationId xmlns:a16="http://schemas.microsoft.com/office/drawing/2014/main" id="{4758F089-8CAA-8A45-2CE1-7FA927AEA51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967004" y="118231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22347F2A-F75F-56C6-00DC-20EB1AB537A1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47129" y="1890769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Accedi all'area di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12A560E2-D406-10F9-EE5A-D142603D2F5B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47129" y="4079826"/>
            <a:ext cx="5186311" cy="2667268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/>
              <a:t>Se l’autenticazione va a buon fine verrai reindirizzato alla pagina di accesso in Eligo.</a:t>
            </a:r>
            <a:br>
              <a:rPr lang="en-US" i="1"/>
            </a:br>
            <a:br>
              <a:rPr lang="en-US" i="1"/>
            </a:br>
            <a:r>
              <a:rPr lang="en-US" i="1"/>
              <a:t>Accetta le condizioni di uitilizzo e clicca su Entra per accedere all’evento elettorale</a:t>
            </a:r>
          </a:p>
        </p:txBody>
      </p:sp>
      <p:pic>
        <p:nvPicPr>
          <p:cNvPr id="4" name="Immagine 3" descr="Immagine che contiene testo, schermata, Carattere, design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3622030A-C0DD-A1B6-D81D-B36641944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005" y="3402413"/>
            <a:ext cx="17800422" cy="958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9872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3160" y="1057286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563191" y="1765738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Esprimi il tuo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563192" y="3255861"/>
            <a:ext cx="3914151" cy="5762730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 err="1"/>
              <a:t>Verrà</a:t>
            </a:r>
            <a:r>
              <a:rPr lang="en-US" i="1" dirty="0"/>
              <a:t> </a:t>
            </a:r>
            <a:r>
              <a:rPr lang="en-US" i="1" dirty="0" err="1"/>
              <a:t>visualizzata</a:t>
            </a:r>
            <a:r>
              <a:rPr lang="en-US" i="1" dirty="0"/>
              <a:t> la </a:t>
            </a:r>
            <a:r>
              <a:rPr lang="en-US" i="1" dirty="0" err="1"/>
              <a:t>scheda</a:t>
            </a:r>
            <a:r>
              <a:rPr lang="en-US" i="1" dirty="0"/>
              <a:t> (o le </a:t>
            </a:r>
            <a:r>
              <a:rPr lang="en-US" i="1" dirty="0" err="1"/>
              <a:t>schede</a:t>
            </a:r>
            <a:r>
              <a:rPr lang="en-US" i="1" dirty="0"/>
              <a:t>) da </a:t>
            </a:r>
            <a:r>
              <a:rPr lang="en-US" i="1" dirty="0" err="1"/>
              <a:t>votare</a:t>
            </a:r>
            <a:r>
              <a:rPr lang="en-US" i="1" dirty="0"/>
              <a:t>.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Per </a:t>
            </a:r>
            <a:r>
              <a:rPr lang="en-US" i="1" dirty="0" err="1"/>
              <a:t>esprimere</a:t>
            </a:r>
            <a:r>
              <a:rPr lang="en-US" i="1" dirty="0"/>
              <a:t> il </a:t>
            </a:r>
            <a:r>
              <a:rPr lang="en-US" i="1" dirty="0" err="1"/>
              <a:t>voto</a:t>
            </a:r>
            <a:r>
              <a:rPr lang="en-US" i="1" dirty="0"/>
              <a:t> </a:t>
            </a:r>
            <a:r>
              <a:rPr lang="en-US" i="1" dirty="0" err="1"/>
              <a:t>selezionare</a:t>
            </a:r>
            <a:r>
              <a:rPr lang="en-US" i="1" dirty="0"/>
              <a:t> il </a:t>
            </a:r>
            <a:r>
              <a:rPr lang="en-US" i="1" dirty="0" err="1"/>
              <a:t>bottoncino</a:t>
            </a:r>
            <a:r>
              <a:rPr lang="en-US" i="1" dirty="0"/>
              <a:t> </a:t>
            </a:r>
            <a:r>
              <a:rPr lang="en-US" i="1" dirty="0" err="1"/>
              <a:t>relativo</a:t>
            </a:r>
            <a:r>
              <a:rPr lang="en-US" i="1" dirty="0"/>
              <a:t> al </a:t>
            </a:r>
            <a:r>
              <a:rPr lang="en-US" i="1" dirty="0" err="1"/>
              <a:t>candidato</a:t>
            </a:r>
            <a:r>
              <a:rPr lang="en-US" i="1" dirty="0"/>
              <a:t> </a:t>
            </a:r>
            <a:r>
              <a:rPr lang="en-US" i="1" dirty="0" err="1"/>
              <a:t>scelto</a:t>
            </a:r>
            <a:r>
              <a:rPr lang="en-US" i="1" dirty="0"/>
              <a:t> per </a:t>
            </a:r>
            <a:r>
              <a:rPr lang="en-US" i="1" dirty="0" err="1"/>
              <a:t>assegnare</a:t>
            </a:r>
            <a:r>
              <a:rPr lang="en-US" i="1" dirty="0"/>
              <a:t> la/le </a:t>
            </a:r>
            <a:r>
              <a:rPr lang="en-US" i="1" dirty="0" err="1"/>
              <a:t>preferenze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i="1" dirty="0"/>
              <a:t> </a:t>
            </a:r>
            <a:br>
              <a:rPr lang="en-US" i="1" dirty="0"/>
            </a:br>
            <a:r>
              <a:rPr lang="en-US" i="1" dirty="0"/>
              <a:t>Ri-</a:t>
            </a:r>
            <a:r>
              <a:rPr lang="en-US" i="1" dirty="0" err="1"/>
              <a:t>premi</a:t>
            </a:r>
            <a:r>
              <a:rPr lang="en-US" i="1" dirty="0"/>
              <a:t> per </a:t>
            </a:r>
            <a:r>
              <a:rPr lang="en-US" i="1" dirty="0" err="1"/>
              <a:t>deselezionare</a:t>
            </a:r>
            <a:r>
              <a:rPr lang="en-US" i="1" dirty="0"/>
              <a:t> il </a:t>
            </a:r>
            <a:r>
              <a:rPr lang="en-US" i="1" dirty="0" err="1"/>
              <a:t>candidato</a:t>
            </a:r>
            <a:r>
              <a:rPr lang="en-US" i="1" dirty="0"/>
              <a:t> e </a:t>
            </a:r>
            <a:r>
              <a:rPr lang="en-US" i="1" dirty="0" err="1"/>
              <a:t>selezionarne</a:t>
            </a:r>
            <a:r>
              <a:rPr lang="en-US" i="1" dirty="0"/>
              <a:t> un </a:t>
            </a:r>
            <a:r>
              <a:rPr lang="en-US" i="1" dirty="0" err="1"/>
              <a:t>altro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i="1" dirty="0"/>
              <a:t> </a:t>
            </a:r>
            <a:r>
              <a:rPr lang="en-US" i="1" dirty="0" err="1"/>
              <a:t>Cliccare</a:t>
            </a:r>
            <a:r>
              <a:rPr lang="en-US" i="1" dirty="0"/>
              <a:t> “Vota“.</a:t>
            </a:r>
          </a:p>
          <a:p>
            <a:endParaRPr lang="en-US" i="1"/>
          </a:p>
        </p:txBody>
      </p:sp>
      <p:pic>
        <p:nvPicPr>
          <p:cNvPr id="2" name="Immagine 1" descr="Immagine che contiene testo, schermata, software, Icona del computer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A2DBEED7-4563-0E7D-020A-658ACF398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767" y="3919062"/>
            <a:ext cx="18278475" cy="831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47125" y="1051413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3160" y="1759865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Conferma il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923132" y="3553381"/>
            <a:ext cx="5239129" cy="504484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/>
              <a:t>Una volta </a:t>
            </a:r>
            <a:r>
              <a:rPr lang="en-US" i="1" err="1"/>
              <a:t>assegnato</a:t>
            </a:r>
            <a:r>
              <a:rPr lang="en-US" i="1"/>
              <a:t> il </a:t>
            </a:r>
            <a:r>
              <a:rPr lang="en-US" i="1" err="1"/>
              <a:t>voto</a:t>
            </a:r>
            <a:r>
              <a:rPr lang="en-US" i="1"/>
              <a:t>, </a:t>
            </a:r>
            <a:r>
              <a:rPr lang="en-US" i="1" err="1"/>
              <a:t>viene</a:t>
            </a:r>
            <a:r>
              <a:rPr lang="en-US" i="1"/>
              <a:t> </a:t>
            </a:r>
            <a:r>
              <a:rPr lang="en-US" i="1" err="1"/>
              <a:t>presentata</a:t>
            </a:r>
            <a:r>
              <a:rPr lang="en-US" i="1"/>
              <a:t> la </a:t>
            </a:r>
            <a:r>
              <a:rPr lang="en-US" i="1" err="1"/>
              <a:t>pagina</a:t>
            </a:r>
            <a:r>
              <a:rPr lang="en-US" i="1"/>
              <a:t> di </a:t>
            </a:r>
            <a:r>
              <a:rPr lang="en-US" i="1" err="1"/>
              <a:t>riepilogo</a:t>
            </a:r>
            <a:r>
              <a:rPr lang="en-US" i="1"/>
              <a:t> del </a:t>
            </a:r>
            <a:r>
              <a:rPr lang="en-US" i="1" err="1"/>
              <a:t>voto</a:t>
            </a:r>
            <a:r>
              <a:rPr lang="en-US" i="1"/>
              <a:t>, come la </a:t>
            </a:r>
            <a:r>
              <a:rPr lang="en-US" i="1" err="1"/>
              <a:t>schermata</a:t>
            </a:r>
            <a:r>
              <a:rPr lang="en-US" i="1"/>
              <a:t> </a:t>
            </a:r>
            <a:r>
              <a:rPr lang="en-US" i="1" err="1"/>
              <a:t>d'esempio</a:t>
            </a:r>
            <a:r>
              <a:rPr lang="en-US" i="1"/>
              <a:t> qui a </a:t>
            </a:r>
            <a:r>
              <a:rPr lang="en-US" i="1" err="1"/>
              <a:t>fianco</a:t>
            </a:r>
            <a:r>
              <a:rPr lang="en-US" i="1"/>
              <a:t>. </a:t>
            </a:r>
            <a:br>
              <a:rPr lang="en-US" i="1"/>
            </a:br>
            <a:br>
              <a:rPr lang="en-US" i="1"/>
            </a:br>
            <a:r>
              <a:rPr lang="en-US" i="1"/>
              <a:t>Il </a:t>
            </a:r>
            <a:r>
              <a:rPr lang="en-US" i="1" err="1"/>
              <a:t>voto</a:t>
            </a:r>
            <a:r>
              <a:rPr lang="en-US" i="1"/>
              <a:t> </a:t>
            </a:r>
            <a:r>
              <a:rPr lang="en-US" i="1" err="1"/>
              <a:t>viene</a:t>
            </a:r>
            <a:r>
              <a:rPr lang="en-US" i="1"/>
              <a:t> </a:t>
            </a:r>
            <a:r>
              <a:rPr lang="en-US" i="1" err="1"/>
              <a:t>inserito</a:t>
            </a:r>
            <a:r>
              <a:rPr lang="en-US" i="1"/>
              <a:t> </a:t>
            </a:r>
            <a:r>
              <a:rPr lang="en-US" i="1" err="1"/>
              <a:t>nell’urna</a:t>
            </a:r>
            <a:r>
              <a:rPr lang="en-US" i="1"/>
              <a:t> </a:t>
            </a:r>
            <a:r>
              <a:rPr lang="en-US" i="1" err="1"/>
              <a:t>digitale</a:t>
            </a:r>
            <a:r>
              <a:rPr lang="en-US" i="1"/>
              <a:t>, solo dopo </a:t>
            </a:r>
            <a:r>
              <a:rPr lang="en-US" i="1" err="1"/>
              <a:t>questo</a:t>
            </a:r>
            <a:r>
              <a:rPr lang="en-US" i="1"/>
              <a:t> passaggio. </a:t>
            </a:r>
            <a:br>
              <a:rPr lang="en-US" i="1"/>
            </a:br>
            <a:r>
              <a:rPr lang="en-US" i="1"/>
              <a:t> </a:t>
            </a:r>
            <a:br>
              <a:rPr lang="en-US" i="1"/>
            </a:br>
            <a:r>
              <a:rPr lang="en-US" i="1" err="1"/>
              <a:t>Premendo</a:t>
            </a:r>
            <a:r>
              <a:rPr lang="en-US" i="1"/>
              <a:t> </a:t>
            </a:r>
            <a:r>
              <a:rPr lang="en-US" i="1" err="1"/>
              <a:t>su</a:t>
            </a:r>
            <a:r>
              <a:rPr lang="en-US" i="1"/>
              <a:t> «</a:t>
            </a:r>
            <a:r>
              <a:rPr lang="en-US" i="1" err="1"/>
              <a:t>Conferma Voto</a:t>
            </a:r>
            <a:r>
              <a:rPr lang="en-US" i="1"/>
              <a:t>» il </a:t>
            </a:r>
            <a:r>
              <a:rPr lang="en-US" i="1" err="1"/>
              <a:t>voto</a:t>
            </a:r>
            <a:r>
              <a:rPr lang="en-US" i="1"/>
              <a:t> </a:t>
            </a:r>
            <a:r>
              <a:rPr lang="en-US" i="1" err="1"/>
              <a:t>diventa</a:t>
            </a:r>
            <a:r>
              <a:rPr lang="en-US" i="1"/>
              <a:t> </a:t>
            </a:r>
            <a:r>
              <a:rPr lang="en-US" i="1" err="1"/>
              <a:t>immodificabile</a:t>
            </a:r>
            <a:endParaRPr lang="en-US" i="1"/>
          </a:p>
          <a:p>
            <a:endParaRPr lang="en-US" i="1"/>
          </a:p>
        </p:txBody>
      </p:sp>
      <p:pic>
        <p:nvPicPr>
          <p:cNvPr id="2" name="Immagine 1" descr="Immagine che contiene testo, schermata, software, Sistema operativ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677D5C24-147E-2F59-9938-C7A2FEA1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322" y="3863961"/>
            <a:ext cx="17596758" cy="80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1455829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3160" y="2307108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Votazione eseguita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1" y="3785318"/>
            <a:ext cx="7277536" cy="302736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/>
              <a:t>Una volta </a:t>
            </a:r>
            <a:r>
              <a:rPr lang="en-US" i="1" err="1"/>
              <a:t>confermato</a:t>
            </a:r>
            <a:r>
              <a:rPr lang="en-US" i="1"/>
              <a:t> il </a:t>
            </a:r>
            <a:r>
              <a:rPr lang="en-US" i="1" err="1"/>
              <a:t>voto</a:t>
            </a:r>
            <a:r>
              <a:rPr lang="en-US" i="1"/>
              <a:t>, </a:t>
            </a:r>
            <a:r>
              <a:rPr lang="en-US" i="1" err="1"/>
              <a:t>comparirà</a:t>
            </a:r>
            <a:r>
              <a:rPr lang="en-US" i="1"/>
              <a:t> il </a:t>
            </a:r>
            <a:r>
              <a:rPr lang="en-US" i="1" err="1"/>
              <a:t>messaggio</a:t>
            </a:r>
            <a:r>
              <a:rPr lang="en-US" i="1"/>
              <a:t> </a:t>
            </a:r>
            <a:r>
              <a:rPr lang="en-US" i="1" err="1"/>
              <a:t>che</a:t>
            </a:r>
            <a:r>
              <a:rPr lang="en-US" i="1"/>
              <a:t> il </a:t>
            </a:r>
            <a:r>
              <a:rPr lang="en-US" i="1" err="1"/>
              <a:t>voto</a:t>
            </a:r>
            <a:r>
              <a:rPr lang="en-US" i="1"/>
              <a:t> è </a:t>
            </a:r>
            <a:r>
              <a:rPr lang="en-US" i="1" err="1"/>
              <a:t>stato</a:t>
            </a:r>
            <a:r>
              <a:rPr lang="en-US" i="1"/>
              <a:t> </a:t>
            </a:r>
            <a:r>
              <a:rPr lang="en-US" i="1" err="1"/>
              <a:t>registrato</a:t>
            </a:r>
            <a:r>
              <a:rPr lang="en-US" i="1"/>
              <a:t>.</a:t>
            </a:r>
            <a:br>
              <a:rPr lang="en-US" i="1"/>
            </a:br>
            <a:r>
              <a:rPr lang="en-US" i="1"/>
              <a:t> </a:t>
            </a:r>
            <a:br>
              <a:rPr lang="en-US" i="1"/>
            </a:br>
            <a:r>
              <a:rPr lang="en-US" i="1"/>
              <a:t>NON </a:t>
            </a:r>
            <a:r>
              <a:rPr lang="en-US" i="1" err="1"/>
              <a:t>chiudere</a:t>
            </a:r>
            <a:r>
              <a:rPr lang="en-US" i="1"/>
              <a:t> il browser o </a:t>
            </a:r>
            <a:r>
              <a:rPr lang="en-US" i="1" err="1"/>
              <a:t>spegnere</a:t>
            </a:r>
            <a:r>
              <a:rPr lang="en-US" i="1"/>
              <a:t> il PC.</a:t>
            </a:r>
            <a:br>
              <a:rPr lang="en-US" i="1"/>
            </a:br>
            <a:r>
              <a:rPr lang="en-US" i="1"/>
              <a:t> </a:t>
            </a:r>
            <a:br>
              <a:rPr lang="en-US" i="1"/>
            </a:br>
            <a:r>
              <a:rPr lang="en-US" i="1" err="1"/>
              <a:t>Cliccare</a:t>
            </a:r>
            <a:r>
              <a:rPr lang="en-US" i="1"/>
              <a:t> “Voto Successivo“ per </a:t>
            </a:r>
            <a:r>
              <a:rPr lang="en-US" i="1" err="1"/>
              <a:t>terminare</a:t>
            </a:r>
            <a:r>
              <a:rPr lang="en-US" i="1"/>
              <a:t> </a:t>
            </a:r>
            <a:r>
              <a:rPr lang="en-US" i="1" err="1"/>
              <a:t>l’operazione</a:t>
            </a:r>
            <a:r>
              <a:rPr lang="en-US" i="1"/>
              <a:t> di </a:t>
            </a:r>
            <a:r>
              <a:rPr lang="en-US" i="1" err="1"/>
              <a:t>voto</a:t>
            </a:r>
            <a:r>
              <a:rPr lang="en-US" i="1"/>
              <a:t> o </a:t>
            </a:r>
            <a:r>
              <a:rPr lang="en-US" i="1" err="1"/>
              <a:t>passare</a:t>
            </a:r>
            <a:r>
              <a:rPr lang="en-US" i="1"/>
              <a:t> </a:t>
            </a:r>
            <a:r>
              <a:rPr lang="en-US" i="1" err="1"/>
              <a:t>alla</a:t>
            </a:r>
            <a:r>
              <a:rPr lang="en-US" i="1"/>
              <a:t> </a:t>
            </a:r>
            <a:r>
              <a:rPr lang="en-US" i="1" err="1"/>
              <a:t>scheda</a:t>
            </a:r>
            <a:r>
              <a:rPr lang="en-US" i="1"/>
              <a:t> </a:t>
            </a:r>
            <a:r>
              <a:rPr lang="en-US" i="1" err="1"/>
              <a:t>successiva.</a:t>
            </a:r>
            <a:endParaRPr lang="it-IT"/>
          </a:p>
        </p:txBody>
      </p:sp>
      <p:pic>
        <p:nvPicPr>
          <p:cNvPr id="6" name="Immagine 5" descr="Immagine che contiene testo, schermata, Rettangolo, design&#10;&#10;Descrizione generata automaticamente">
            <a:extLst>
              <a:ext uri="{FF2B5EF4-FFF2-40B4-BE49-F238E27FC236}">
                <a16:creationId xmlns:a16="http://schemas.microsoft.com/office/drawing/2014/main" id="{C28C15B9-6FEA-333A-7689-67571C0CB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142" y="3785318"/>
            <a:ext cx="14646255" cy="797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Viale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 dirty="0">
                <a:solidFill>
                  <a:schemeClr val="bg1"/>
                </a:solidFill>
              </a:rPr>
              <a:t>supporto-eligo@evoting.it</a:t>
            </a:r>
            <a:endParaRPr u="sng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Copyright © 2024 ELIGO | ID Technology </a:t>
            </a:r>
            <a:r>
              <a:rPr dirty="0" err="1"/>
              <a:t>S.r.l.</a:t>
            </a:r>
            <a:r>
              <a:rPr dirty="0"/>
              <a:t> </a:t>
            </a:r>
            <a:br>
              <a:rPr dirty="0"/>
            </a:br>
            <a:r>
              <a:rPr dirty="0"/>
              <a:t>P.IVA: 11240660156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FB0D1EF618BF4D967A2A5EFB1BAEF0" ma:contentTypeVersion="16" ma:contentTypeDescription="Creare un nuovo documento." ma:contentTypeScope="" ma:versionID="5762a26e5568b442116a12f7550a7dd0">
  <xsd:schema xmlns:xsd="http://www.w3.org/2001/XMLSchema" xmlns:xs="http://www.w3.org/2001/XMLSchema" xmlns:p="http://schemas.microsoft.com/office/2006/metadata/properties" xmlns:ns2="07e8e6a0-de1b-4f42-8e7c-f08932d818fe" xmlns:ns3="dce9493f-4e8d-4595-a60a-cef0d49d1ac8" targetNamespace="http://schemas.microsoft.com/office/2006/metadata/properties" ma:root="true" ma:fieldsID="3fdf5a9c567db8db61ccf970fb58276f" ns2:_="" ns3:_="">
    <xsd:import namespace="07e8e6a0-de1b-4f42-8e7c-f08932d818fe"/>
    <xsd:import namespace="dce9493f-4e8d-4595-a60a-cef0d49d1a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9493f-4e8d-4595-a60a-cef0d49d1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lcf76f155ced4ddcb4097134ff3c332f xmlns="dce9493f-4e8d-4595-a60a-cef0d49d1a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04A3B6-F77A-4ABC-A225-DDF76B123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e8e6a0-de1b-4f42-8e7c-f08932d818fe"/>
    <ds:schemaRef ds:uri="dce9493f-4e8d-4595-a60a-cef0d49d1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dce9493f-4e8d-4595-a60a-cef0d49d1ac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311</Words>
  <Application>Microsoft Macintosh PowerPoint</Application>
  <PresentationFormat>Custom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Aspekta 400</vt:lpstr>
      <vt:lpstr>Aspekta 500</vt:lpstr>
      <vt:lpstr>Aspekta 550</vt:lpstr>
      <vt:lpstr>Aspekta 600</vt:lpstr>
      <vt:lpstr>Helvetica Neue</vt:lpstr>
      <vt:lpstr>Roboto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Claudia Troiano</cp:lastModifiedBy>
  <cp:revision>174</cp:revision>
  <dcterms:modified xsi:type="dcterms:W3CDTF">2025-07-21T11:45:50Z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0x010100A7FB0D1EF618BF4D967A2A5EFB1BAEF0</vt:lpwstr>
  </property>
  <property fmtid="{D5CDD505-2E9C-101B-9397-08002B2CF9AE}" pid="3" name="MediaServiceImageTags">
    <vt:lpwstr/>
  </property>
</Properties>
</file>