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291" r:id="rId6"/>
    <p:sldId id="306" r:id="rId7"/>
    <p:sldId id="293" r:id="rId8"/>
    <p:sldId id="294" r:id="rId9"/>
    <p:sldId id="295" r:id="rId10"/>
    <p:sldId id="28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1pPr>
    <a:lvl2pPr marL="0" marR="0" indent="457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2pPr>
    <a:lvl3pPr marL="0" marR="0" indent="914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3pPr>
    <a:lvl4pPr marL="0" marR="0" indent="1371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4pPr>
    <a:lvl5pPr marL="0" marR="0" indent="18288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5pPr>
    <a:lvl6pPr marL="0" marR="0" indent="22860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6pPr>
    <a:lvl7pPr marL="0" marR="0" indent="2743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7pPr>
    <a:lvl8pPr marL="0" marR="0" indent="3200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8pPr>
    <a:lvl9pPr marL="0" marR="0" indent="3657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8"/>
    <p:restoredTop sz="94626"/>
  </p:normalViewPr>
  <p:slideViewPr>
    <p:cSldViewPr snapToGrid="0">
      <p:cViewPr varScale="1">
        <p:scale>
          <a:sx n="42" d="100"/>
          <a:sy n="42" d="100"/>
        </p:scale>
        <p:origin x="8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Nino" userId="10914e50-ff33-49f5-bc50-1a1540a00a18" providerId="ADAL" clId="{5D77BDD3-24EE-4A4B-ACBC-23A31DFC9690}"/>
    <pc:docChg chg="modSld">
      <pc:chgData name="Anna Nino" userId="10914e50-ff33-49f5-bc50-1a1540a00a18" providerId="ADAL" clId="{5D77BDD3-24EE-4A4B-ACBC-23A31DFC9690}" dt="2025-11-07T09:33:50.010" v="7" actId="20577"/>
      <pc:docMkLst>
        <pc:docMk/>
      </pc:docMkLst>
      <pc:sldChg chg="modSp mod">
        <pc:chgData name="Anna Nino" userId="10914e50-ff33-49f5-bc50-1a1540a00a18" providerId="ADAL" clId="{5D77BDD3-24EE-4A4B-ACBC-23A31DFC9690}" dt="2025-11-07T09:33:50.010" v="7" actId="20577"/>
        <pc:sldMkLst>
          <pc:docMk/>
          <pc:sldMk cId="0" sldId="256"/>
        </pc:sldMkLst>
        <pc:spChg chg="mod">
          <ac:chgData name="Anna Nino" userId="10914e50-ff33-49f5-bc50-1a1540a00a18" providerId="ADAL" clId="{5D77BDD3-24EE-4A4B-ACBC-23A31DFC9690}" dt="2025-11-07T09:33:50.010" v="7" actId="20577"/>
          <ac:spMkLst>
            <pc:docMk/>
            <pc:sldMk cId="0" sldId="256"/>
            <ac:spMk id="57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2638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resentazione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175050" y="33030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ome del documento…"/>
          <p:cNvSpPr txBox="1">
            <a:spLocks noGrp="1"/>
          </p:cNvSpPr>
          <p:nvPr>
            <p:ph type="body" sz="half" idx="21"/>
          </p:nvPr>
        </p:nvSpPr>
        <p:spPr>
          <a:xfrm>
            <a:off x="701484" y="384492"/>
            <a:ext cx="16193390" cy="439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Nome del documento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Cliente</a:t>
            </a:r>
          </a:p>
        </p:txBody>
      </p:sp>
      <p:sp>
        <p:nvSpPr>
          <p:cNvPr id="13" name="Data 00/00/0000"/>
          <p:cNvSpPr txBox="1">
            <a:spLocks noGrp="1"/>
          </p:cNvSpPr>
          <p:nvPr>
            <p:ph type="body" sz="quarter" idx="22"/>
          </p:nvPr>
        </p:nvSpPr>
        <p:spPr>
          <a:xfrm>
            <a:off x="752284" y="12458700"/>
            <a:ext cx="2668169" cy="4826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 Data 00/00/0000</a:t>
            </a:r>
          </a:p>
        </p:txBody>
      </p:sp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23" y="14666768"/>
            <a:ext cx="4118653" cy="129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95" y="118393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15" name="Questo è un titolo che cattura l’attenzione."/>
          <p:cNvSpPr txBox="1">
            <a:spLocks noGrp="1"/>
          </p:cNvSpPr>
          <p:nvPr>
            <p:ph type="body" sz="quarter" idx="21"/>
          </p:nvPr>
        </p:nvSpPr>
        <p:spPr>
          <a:xfrm>
            <a:off x="3987758" y="5312092"/>
            <a:ext cx="16408484" cy="3091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 che cattura l’attenzione.</a:t>
            </a:r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24" name="Questo è un paragrafo da utilizzare per le  intestazioni o le presentazioni di un argomento. Questo è un paragrafo da utilizzare per le  intestazioni o le presentazioni di un argomento. Questo è un paragrafo da utilizzare per le  intestazioni o le presen"/>
          <p:cNvSpPr txBox="1">
            <a:spLocks noGrp="1"/>
          </p:cNvSpPr>
          <p:nvPr>
            <p:ph type="body" idx="21"/>
          </p:nvPr>
        </p:nvSpPr>
        <p:spPr>
          <a:xfrm>
            <a:off x="752284" y="455612"/>
            <a:ext cx="22017718" cy="7064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7600" spc="-152">
                <a:solidFill>
                  <a:srgbClr val="473E31"/>
                </a:solidFill>
                <a:latin typeface="Aspekta 550"/>
                <a:ea typeface="Aspekta 550"/>
                <a:cs typeface="Aspekta 550"/>
                <a:sym typeface="Aspekta 550"/>
              </a:defRPr>
            </a:lvl1pPr>
          </a:lstStyle>
          <a:p>
            <a:r>
              <a:t>Questo è un paragrafo da utilizzare per le  intestazioni o le presentazioni di un argomento. Questo è un paragrafo da utilizzare per le  intestazioni o le presentazioni di un argomento. Questo è un paragrafo da utilizzare per le  intestazioni o le presentazioni di un argomento. </a:t>
            </a:r>
          </a:p>
        </p:txBody>
      </p:sp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33" name="Obiettivi"/>
          <p:cNvSpPr txBox="1">
            <a:spLocks noGrp="1"/>
          </p:cNvSpPr>
          <p:nvPr>
            <p:ph type="body" sz="quarter" idx="21"/>
          </p:nvPr>
        </p:nvSpPr>
        <p:spPr>
          <a:xfrm>
            <a:off x="3786356" y="5158580"/>
            <a:ext cx="16309836" cy="909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Obiettivi</a:t>
            </a:r>
          </a:p>
        </p:txBody>
      </p:sp>
      <p:sp>
        <p:nvSpPr>
          <p:cNvPr id="134" name="Nome obiettivo…"/>
          <p:cNvSpPr txBox="1">
            <a:spLocks noGrp="1"/>
          </p:cNvSpPr>
          <p:nvPr>
            <p:ph type="body" sz="quarter" idx="22"/>
          </p:nvPr>
        </p:nvSpPr>
        <p:spPr>
          <a:xfrm>
            <a:off x="3776940" y="6381553"/>
            <a:ext cx="1683012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43" name="Clienti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Clienti</a:t>
            </a:r>
          </a:p>
        </p:txBody>
      </p:sp>
      <p:sp>
        <p:nvSpPr>
          <p:cNvPr id="144" name="Immagine"/>
          <p:cNvSpPr>
            <a:spLocks noGrp="1"/>
          </p:cNvSpPr>
          <p:nvPr>
            <p:ph type="pic" sz="quarter" idx="22"/>
          </p:nvPr>
        </p:nvSpPr>
        <p:spPr>
          <a:xfrm>
            <a:off x="20097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magine"/>
          <p:cNvSpPr>
            <a:spLocks noGrp="1"/>
          </p:cNvSpPr>
          <p:nvPr>
            <p:ph type="pic" sz="quarter" idx="23"/>
          </p:nvPr>
        </p:nvSpPr>
        <p:spPr>
          <a:xfrm>
            <a:off x="62769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magine"/>
          <p:cNvSpPr>
            <a:spLocks noGrp="1"/>
          </p:cNvSpPr>
          <p:nvPr>
            <p:ph type="pic" sz="quarter" idx="24"/>
          </p:nvPr>
        </p:nvSpPr>
        <p:spPr>
          <a:xfrm>
            <a:off x="105441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Immagine"/>
          <p:cNvSpPr>
            <a:spLocks noGrp="1"/>
          </p:cNvSpPr>
          <p:nvPr>
            <p:ph type="pic" sz="quarter" idx="25"/>
          </p:nvPr>
        </p:nvSpPr>
        <p:spPr>
          <a:xfrm>
            <a:off x="148113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Immagine"/>
          <p:cNvSpPr>
            <a:spLocks noGrp="1"/>
          </p:cNvSpPr>
          <p:nvPr>
            <p:ph type="pic" sz="quarter" idx="26"/>
          </p:nvPr>
        </p:nvSpPr>
        <p:spPr>
          <a:xfrm>
            <a:off x="190785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Immagine"/>
          <p:cNvSpPr>
            <a:spLocks noGrp="1"/>
          </p:cNvSpPr>
          <p:nvPr>
            <p:ph type="pic" sz="quarter" idx="27"/>
          </p:nvPr>
        </p:nvSpPr>
        <p:spPr>
          <a:xfrm>
            <a:off x="20097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Immagine"/>
          <p:cNvSpPr>
            <a:spLocks noGrp="1"/>
          </p:cNvSpPr>
          <p:nvPr>
            <p:ph type="pic" sz="quarter" idx="28"/>
          </p:nvPr>
        </p:nvSpPr>
        <p:spPr>
          <a:xfrm>
            <a:off x="62769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Immagine"/>
          <p:cNvSpPr>
            <a:spLocks noGrp="1"/>
          </p:cNvSpPr>
          <p:nvPr>
            <p:ph type="pic" sz="quarter" idx="29"/>
          </p:nvPr>
        </p:nvSpPr>
        <p:spPr>
          <a:xfrm>
            <a:off x="105441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Immagine"/>
          <p:cNvSpPr>
            <a:spLocks noGrp="1"/>
          </p:cNvSpPr>
          <p:nvPr>
            <p:ph type="pic" sz="quarter" idx="30"/>
          </p:nvPr>
        </p:nvSpPr>
        <p:spPr>
          <a:xfrm>
            <a:off x="148113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Immagine"/>
          <p:cNvSpPr>
            <a:spLocks noGrp="1"/>
          </p:cNvSpPr>
          <p:nvPr>
            <p:ph type="pic" sz="quarter" idx="31"/>
          </p:nvPr>
        </p:nvSpPr>
        <p:spPr>
          <a:xfrm>
            <a:off x="190785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Immagine"/>
          <p:cNvSpPr>
            <a:spLocks noGrp="1"/>
          </p:cNvSpPr>
          <p:nvPr>
            <p:ph type="pic" sz="quarter" idx="32"/>
          </p:nvPr>
        </p:nvSpPr>
        <p:spPr>
          <a:xfrm>
            <a:off x="20097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Immagine"/>
          <p:cNvSpPr>
            <a:spLocks noGrp="1"/>
          </p:cNvSpPr>
          <p:nvPr>
            <p:ph type="pic" sz="quarter" idx="33"/>
          </p:nvPr>
        </p:nvSpPr>
        <p:spPr>
          <a:xfrm>
            <a:off x="62769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Immagine"/>
          <p:cNvSpPr>
            <a:spLocks noGrp="1"/>
          </p:cNvSpPr>
          <p:nvPr>
            <p:ph type="pic" sz="quarter" idx="34"/>
          </p:nvPr>
        </p:nvSpPr>
        <p:spPr>
          <a:xfrm>
            <a:off x="105441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Immagine"/>
          <p:cNvSpPr>
            <a:spLocks noGrp="1"/>
          </p:cNvSpPr>
          <p:nvPr>
            <p:ph type="pic" sz="quarter" idx="35"/>
          </p:nvPr>
        </p:nvSpPr>
        <p:spPr>
          <a:xfrm>
            <a:off x="148113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Immagine"/>
          <p:cNvSpPr>
            <a:spLocks noGrp="1"/>
          </p:cNvSpPr>
          <p:nvPr>
            <p:ph type="pic" sz="quarter" idx="36"/>
          </p:nvPr>
        </p:nvSpPr>
        <p:spPr>
          <a:xfrm>
            <a:off x="190785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Immagine"/>
          <p:cNvSpPr>
            <a:spLocks noGrp="1"/>
          </p:cNvSpPr>
          <p:nvPr>
            <p:ph type="pic" sz="quarter" idx="37"/>
          </p:nvPr>
        </p:nvSpPr>
        <p:spPr>
          <a:xfrm>
            <a:off x="20097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Immagine"/>
          <p:cNvSpPr>
            <a:spLocks noGrp="1"/>
          </p:cNvSpPr>
          <p:nvPr>
            <p:ph type="pic" sz="quarter" idx="38"/>
          </p:nvPr>
        </p:nvSpPr>
        <p:spPr>
          <a:xfrm>
            <a:off x="62769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Immagine"/>
          <p:cNvSpPr>
            <a:spLocks noGrp="1"/>
          </p:cNvSpPr>
          <p:nvPr>
            <p:ph type="pic" sz="quarter" idx="39"/>
          </p:nvPr>
        </p:nvSpPr>
        <p:spPr>
          <a:xfrm>
            <a:off x="105441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Immagine"/>
          <p:cNvSpPr>
            <a:spLocks noGrp="1"/>
          </p:cNvSpPr>
          <p:nvPr>
            <p:ph type="pic" sz="quarter" idx="40"/>
          </p:nvPr>
        </p:nvSpPr>
        <p:spPr>
          <a:xfrm>
            <a:off x="148113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Immagine"/>
          <p:cNvSpPr>
            <a:spLocks noGrp="1"/>
          </p:cNvSpPr>
          <p:nvPr>
            <p:ph type="pic" sz="quarter" idx="41"/>
          </p:nvPr>
        </p:nvSpPr>
        <p:spPr>
          <a:xfrm>
            <a:off x="190785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Immagine"/>
          <p:cNvSpPr>
            <a:spLocks noGrp="1"/>
          </p:cNvSpPr>
          <p:nvPr>
            <p:ph type="pic" sz="quarter" idx="42"/>
          </p:nvPr>
        </p:nvSpPr>
        <p:spPr>
          <a:xfrm>
            <a:off x="20097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Immagine"/>
          <p:cNvSpPr>
            <a:spLocks noGrp="1"/>
          </p:cNvSpPr>
          <p:nvPr>
            <p:ph type="pic" sz="quarter" idx="43"/>
          </p:nvPr>
        </p:nvSpPr>
        <p:spPr>
          <a:xfrm>
            <a:off x="62769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Immagine"/>
          <p:cNvSpPr>
            <a:spLocks noGrp="1"/>
          </p:cNvSpPr>
          <p:nvPr>
            <p:ph type="pic" sz="quarter" idx="44"/>
          </p:nvPr>
        </p:nvSpPr>
        <p:spPr>
          <a:xfrm>
            <a:off x="105441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Immagine"/>
          <p:cNvSpPr>
            <a:spLocks noGrp="1"/>
          </p:cNvSpPr>
          <p:nvPr>
            <p:ph type="pic" sz="quarter" idx="45"/>
          </p:nvPr>
        </p:nvSpPr>
        <p:spPr>
          <a:xfrm>
            <a:off x="148113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Immagine"/>
          <p:cNvSpPr>
            <a:spLocks noGrp="1"/>
          </p:cNvSpPr>
          <p:nvPr>
            <p:ph type="pic" sz="quarter" idx="46"/>
          </p:nvPr>
        </p:nvSpPr>
        <p:spPr>
          <a:xfrm>
            <a:off x="190785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5046073" y="-7373224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 2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212722" y="847899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ome Cognome Job title +39 0123456789 nome@mail.com"/>
          <p:cNvSpPr txBox="1">
            <a:spLocks noGrp="1"/>
          </p:cNvSpPr>
          <p:nvPr>
            <p:ph type="body" sz="quarter" idx="22"/>
          </p:nvPr>
        </p:nvSpPr>
        <p:spPr>
          <a:xfrm>
            <a:off x="7536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0" name="Nome Cognome Job title +39 0123456789 nome@mail.com"/>
          <p:cNvSpPr txBox="1">
            <a:spLocks noGrp="1"/>
          </p:cNvSpPr>
          <p:nvPr>
            <p:ph type="body" sz="quarter" idx="23"/>
          </p:nvPr>
        </p:nvSpPr>
        <p:spPr>
          <a:xfrm>
            <a:off x="47160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1" name="Nome Cognome Job title +39 0123456789 nome@mail.com"/>
          <p:cNvSpPr txBox="1">
            <a:spLocks noGrp="1"/>
          </p:cNvSpPr>
          <p:nvPr>
            <p:ph type="body" sz="quarter" idx="24"/>
          </p:nvPr>
        </p:nvSpPr>
        <p:spPr>
          <a:xfrm>
            <a:off x="86784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2" name="Nome Cognome Job title +39 0123456789 nome@mail.com"/>
          <p:cNvSpPr txBox="1">
            <a:spLocks noGrp="1"/>
          </p:cNvSpPr>
          <p:nvPr>
            <p:ph type="body" sz="quarter" idx="25"/>
          </p:nvPr>
        </p:nvSpPr>
        <p:spPr>
          <a:xfrm>
            <a:off x="126408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01" name="Risorsa 2@2x-100.jpg"/>
          <p:cNvSpPr>
            <a:spLocks noGrp="1"/>
          </p:cNvSpPr>
          <p:nvPr>
            <p:ph type="pic" sz="quarter" idx="21"/>
          </p:nvPr>
        </p:nvSpPr>
        <p:spPr>
          <a:xfrm>
            <a:off x="13763947" y="2113039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1734296" y="384510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3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1212358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4" name="Risorsa 4@2x.png"/>
          <p:cNvSpPr>
            <a:spLocks noGrp="1"/>
          </p:cNvSpPr>
          <p:nvPr>
            <p:ph type="pic" sz="quarter" idx="24"/>
          </p:nvPr>
        </p:nvSpPr>
        <p:spPr>
          <a:xfrm>
            <a:off x="19786761" y="2113039"/>
            <a:ext cx="1666108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7794430" y="3845109"/>
            <a:ext cx="5650771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6" name="Risorsa 3@2x.png"/>
          <p:cNvSpPr>
            <a:spLocks noGrp="1"/>
          </p:cNvSpPr>
          <p:nvPr>
            <p:ph type="pic" sz="quarter" idx="26"/>
          </p:nvPr>
        </p:nvSpPr>
        <p:spPr>
          <a:xfrm>
            <a:off x="137501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1720480" y="922434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8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1209160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9" name="Risorsa 5@2x.png"/>
          <p:cNvSpPr>
            <a:spLocks noGrp="1"/>
          </p:cNvSpPr>
          <p:nvPr>
            <p:ph type="pic" sz="quarter" idx="29"/>
          </p:nvPr>
        </p:nvSpPr>
        <p:spPr>
          <a:xfrm>
            <a:off x="197826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7784681" y="9224349"/>
            <a:ext cx="564263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11" name="Linea"/>
          <p:cNvSpPr/>
          <p:nvPr/>
        </p:nvSpPr>
        <p:spPr>
          <a:xfrm flipH="1" flipV="1">
            <a:off x="17584092" y="1797396"/>
            <a:ext cx="38945" cy="10121207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2" name="Linea"/>
          <p:cNvSpPr/>
          <p:nvPr/>
        </p:nvSpPr>
        <p:spPr>
          <a:xfrm>
            <a:off x="11580497" y="6858000"/>
            <a:ext cx="12046136" cy="0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3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15603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4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812405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5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16925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16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21669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17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52052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26" name="Risorsa 17@2x.png"/>
          <p:cNvSpPr>
            <a:spLocks noGrp="1"/>
          </p:cNvSpPr>
          <p:nvPr>
            <p:ph type="pic" sz="quarter" idx="21"/>
          </p:nvPr>
        </p:nvSpPr>
        <p:spPr>
          <a:xfrm>
            <a:off x="772328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772328" y="8903124"/>
            <a:ext cx="492746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28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772328" y="9702836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29" name="Risorsa 21@2x.png"/>
          <p:cNvSpPr>
            <a:spLocks noGrp="1"/>
          </p:cNvSpPr>
          <p:nvPr>
            <p:ph type="pic" sz="quarter" idx="24"/>
          </p:nvPr>
        </p:nvSpPr>
        <p:spPr>
          <a:xfrm>
            <a:off x="18692043" y="7202893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8692043" y="8934963"/>
            <a:ext cx="4874064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1" name="Risorsa 20@2x.png"/>
          <p:cNvSpPr>
            <a:spLocks noGrp="1"/>
          </p:cNvSpPr>
          <p:nvPr>
            <p:ph type="pic" sz="quarter" idx="26"/>
          </p:nvPr>
        </p:nvSpPr>
        <p:spPr>
          <a:xfrm>
            <a:off x="6701844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6701844" y="8903124"/>
            <a:ext cx="4952389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3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6701844" y="9702836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4" name="Risorsa 22@2x.png"/>
          <p:cNvSpPr>
            <a:spLocks noGrp="1"/>
          </p:cNvSpPr>
          <p:nvPr>
            <p:ph type="pic" sz="quarter" idx="29"/>
          </p:nvPr>
        </p:nvSpPr>
        <p:spPr>
          <a:xfrm>
            <a:off x="12714668" y="7139215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2718376" y="8871285"/>
            <a:ext cx="4814743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6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692043" y="9734675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7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2718376" y="9670997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8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7781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39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12525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4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42908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49" name="Titolo della slide"/>
          <p:cNvSpPr txBox="1">
            <a:spLocks noGrp="1"/>
          </p:cNvSpPr>
          <p:nvPr>
            <p:ph type="body" sz="quarter" idx="21"/>
          </p:nvPr>
        </p:nvSpPr>
        <p:spPr>
          <a:xfrm>
            <a:off x="779065" y="769213"/>
            <a:ext cx="19197223" cy="1364257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della slide</a:t>
            </a:r>
          </a:p>
        </p:txBody>
      </p:sp>
      <p:sp>
        <p:nvSpPr>
          <p:cNvPr id="250" name="Risorsa 11@2x.png"/>
          <p:cNvSpPr>
            <a:spLocks noGrp="1"/>
          </p:cNvSpPr>
          <p:nvPr>
            <p:ph type="pic" sz="quarter" idx="22"/>
          </p:nvPr>
        </p:nvSpPr>
        <p:spPr>
          <a:xfrm>
            <a:off x="779722" y="2778922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Caratteristica"/>
          <p:cNvSpPr txBox="1">
            <a:spLocks noGrp="1"/>
          </p:cNvSpPr>
          <p:nvPr>
            <p:ph type="body" sz="quarter" idx="23"/>
          </p:nvPr>
        </p:nvSpPr>
        <p:spPr>
          <a:xfrm>
            <a:off x="769540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2" name="Breve descrizione della caratteristica,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777684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3" name="Risorsa 10@2x.png"/>
          <p:cNvSpPr>
            <a:spLocks noGrp="1"/>
          </p:cNvSpPr>
          <p:nvPr>
            <p:ph type="pic" sz="quarter" idx="25"/>
          </p:nvPr>
        </p:nvSpPr>
        <p:spPr>
          <a:xfrm>
            <a:off x="9121392" y="2775213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Caratteristica"/>
          <p:cNvSpPr txBox="1">
            <a:spLocks noGrp="1"/>
          </p:cNvSpPr>
          <p:nvPr>
            <p:ph type="body" sz="quarter" idx="26"/>
          </p:nvPr>
        </p:nvSpPr>
        <p:spPr>
          <a:xfrm>
            <a:off x="9107501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5" name="Breve descrizione della caratteristica, breve descrizione della caratteristica."/>
          <p:cNvSpPr txBox="1">
            <a:spLocks noGrp="1"/>
          </p:cNvSpPr>
          <p:nvPr>
            <p:ph type="body" sz="quarter" idx="27"/>
          </p:nvPr>
        </p:nvSpPr>
        <p:spPr>
          <a:xfrm>
            <a:off x="9115645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6" name="Risorsa 13@2x.png"/>
          <p:cNvSpPr>
            <a:spLocks noGrp="1"/>
          </p:cNvSpPr>
          <p:nvPr>
            <p:ph type="pic" sz="quarter" idx="28"/>
          </p:nvPr>
        </p:nvSpPr>
        <p:spPr>
          <a:xfrm>
            <a:off x="17467496" y="2775213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Caratteristica"/>
          <p:cNvSpPr txBox="1">
            <a:spLocks noGrp="1"/>
          </p:cNvSpPr>
          <p:nvPr>
            <p:ph type="body" sz="quarter" idx="29"/>
          </p:nvPr>
        </p:nvSpPr>
        <p:spPr>
          <a:xfrm>
            <a:off x="17453605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8" name="Breve descrizione della caratteristica, breve descrizione della caratteristica."/>
          <p:cNvSpPr txBox="1">
            <a:spLocks noGrp="1"/>
          </p:cNvSpPr>
          <p:nvPr>
            <p:ph type="body" sz="quarter" idx="30"/>
          </p:nvPr>
        </p:nvSpPr>
        <p:spPr>
          <a:xfrm>
            <a:off x="17461749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9" name="Risorsa 16@2x.png"/>
          <p:cNvSpPr>
            <a:spLocks noGrp="1"/>
          </p:cNvSpPr>
          <p:nvPr>
            <p:ph type="pic" sz="quarter" idx="31"/>
          </p:nvPr>
        </p:nvSpPr>
        <p:spPr>
          <a:xfrm>
            <a:off x="783431" y="7435607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0" name="Caratteristica"/>
          <p:cNvSpPr txBox="1">
            <a:spLocks noGrp="1"/>
          </p:cNvSpPr>
          <p:nvPr>
            <p:ph type="body" sz="quarter" idx="32"/>
          </p:nvPr>
        </p:nvSpPr>
        <p:spPr>
          <a:xfrm>
            <a:off x="769540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1" name="Breve descrizione della caratteristica, breve descrizione della caratteristica."/>
          <p:cNvSpPr txBox="1">
            <a:spLocks noGrp="1"/>
          </p:cNvSpPr>
          <p:nvPr>
            <p:ph type="body" sz="quarter" idx="33"/>
          </p:nvPr>
        </p:nvSpPr>
        <p:spPr>
          <a:xfrm>
            <a:off x="777684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2" name="Risorsa 12@2x.png"/>
          <p:cNvSpPr>
            <a:spLocks noGrp="1"/>
          </p:cNvSpPr>
          <p:nvPr>
            <p:ph type="pic" sz="quarter" idx="34"/>
          </p:nvPr>
        </p:nvSpPr>
        <p:spPr>
          <a:xfrm>
            <a:off x="9121392" y="7439316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Caratteristica"/>
          <p:cNvSpPr txBox="1">
            <a:spLocks noGrp="1"/>
          </p:cNvSpPr>
          <p:nvPr>
            <p:ph type="body" sz="quarter" idx="35"/>
          </p:nvPr>
        </p:nvSpPr>
        <p:spPr>
          <a:xfrm>
            <a:off x="9107501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4" name="Breve descrizione della caratteristica, breve descrizione della caratteristica."/>
          <p:cNvSpPr txBox="1">
            <a:spLocks noGrp="1"/>
          </p:cNvSpPr>
          <p:nvPr>
            <p:ph type="body" sz="quarter" idx="36"/>
          </p:nvPr>
        </p:nvSpPr>
        <p:spPr>
          <a:xfrm>
            <a:off x="9115645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5" name="Risorsa 15@2x.png"/>
          <p:cNvSpPr>
            <a:spLocks noGrp="1"/>
          </p:cNvSpPr>
          <p:nvPr>
            <p:ph type="pic" sz="quarter" idx="37"/>
          </p:nvPr>
        </p:nvSpPr>
        <p:spPr>
          <a:xfrm>
            <a:off x="17463788" y="7439316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Caratteristica"/>
          <p:cNvSpPr txBox="1">
            <a:spLocks noGrp="1"/>
          </p:cNvSpPr>
          <p:nvPr>
            <p:ph type="body" sz="quarter" idx="38"/>
          </p:nvPr>
        </p:nvSpPr>
        <p:spPr>
          <a:xfrm>
            <a:off x="17453605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7" name="Breve descrizione della caratteristica, breve descrizione della caratteristica."/>
          <p:cNvSpPr txBox="1">
            <a:spLocks noGrp="1"/>
          </p:cNvSpPr>
          <p:nvPr>
            <p:ph type="body" sz="quarter" idx="39"/>
          </p:nvPr>
        </p:nvSpPr>
        <p:spPr>
          <a:xfrm>
            <a:off x="17461749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76" name="Risorsa 1@2x.png"/>
          <p:cNvSpPr>
            <a:spLocks noGrp="1"/>
          </p:cNvSpPr>
          <p:nvPr>
            <p:ph type="pic" sz="quarter" idx="21"/>
          </p:nvPr>
        </p:nvSpPr>
        <p:spPr>
          <a:xfrm>
            <a:off x="14359731" y="9964365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3482240" y="11735706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78" name="Linea"/>
          <p:cNvSpPr/>
          <p:nvPr/>
        </p:nvSpPr>
        <p:spPr>
          <a:xfrm flipV="1">
            <a:off x="16930245" y="9676706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9" name="Risorsa 7@2x.png"/>
          <p:cNvSpPr>
            <a:spLocks noGrp="1"/>
          </p:cNvSpPr>
          <p:nvPr>
            <p:ph type="pic" sz="quarter" idx="23"/>
          </p:nvPr>
        </p:nvSpPr>
        <p:spPr>
          <a:xfrm>
            <a:off x="14359731" y="5667448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13482240" y="7438790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1" name="Linea"/>
          <p:cNvSpPr/>
          <p:nvPr/>
        </p:nvSpPr>
        <p:spPr>
          <a:xfrm flipV="1">
            <a:off x="16930245" y="5379789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2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17255838" y="1473150"/>
            <a:ext cx="5315309" cy="21758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3" name="Risorsa 2@2x-100.jpg"/>
          <p:cNvSpPr>
            <a:spLocks noGrp="1"/>
          </p:cNvSpPr>
          <p:nvPr>
            <p:ph type="pic" sz="quarter" idx="26"/>
          </p:nvPr>
        </p:nvSpPr>
        <p:spPr>
          <a:xfrm>
            <a:off x="14359731" y="1380217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4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3482240" y="314187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5" name="Linea"/>
          <p:cNvSpPr/>
          <p:nvPr/>
        </p:nvSpPr>
        <p:spPr>
          <a:xfrm flipV="1">
            <a:off x="16930245" y="1082872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17255838" y="5770066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7255838" y="10066983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8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9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i pausa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sezione"/>
          <p:cNvSpPr txBox="1">
            <a:spLocks noGrp="1"/>
          </p:cNvSpPr>
          <p:nvPr>
            <p:ph type="body" idx="21"/>
          </p:nvPr>
        </p:nvSpPr>
        <p:spPr>
          <a:xfrm>
            <a:off x="739734" y="6636345"/>
            <a:ext cx="22904532" cy="704731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0000" spc="-4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2">
            <a:alphaModFix amt="39722"/>
          </a:blip>
          <a:stretch>
            <a:fillRect/>
          </a:stretch>
        </p:blipFill>
        <p:spPr>
          <a:xfrm>
            <a:off x="6088927" y="-11528340"/>
            <a:ext cx="43397346" cy="4337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99" name="Risorsa 18@2x.png"/>
          <p:cNvSpPr>
            <a:spLocks noGrp="1"/>
          </p:cNvSpPr>
          <p:nvPr>
            <p:ph type="pic" sz="quarter" idx="21"/>
          </p:nvPr>
        </p:nvSpPr>
        <p:spPr>
          <a:xfrm>
            <a:off x="18263804" y="7116723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8267514" y="8878379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1" name="Risorsa 19@2x.png"/>
          <p:cNvSpPr>
            <a:spLocks noGrp="1"/>
          </p:cNvSpPr>
          <p:nvPr>
            <p:ph type="pic" sz="quarter" idx="23"/>
          </p:nvPr>
        </p:nvSpPr>
        <p:spPr>
          <a:xfrm>
            <a:off x="9521645" y="7102399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9521645" y="886776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3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775777" y="950678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4" name="Risorsa 17@2x.png"/>
          <p:cNvSpPr>
            <a:spLocks noGrp="1"/>
          </p:cNvSpPr>
          <p:nvPr>
            <p:ph type="pic" sz="quarter" idx="26"/>
          </p:nvPr>
        </p:nvSpPr>
        <p:spPr>
          <a:xfrm>
            <a:off x="775777" y="7115224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775777" y="8880588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9521645" y="9493959"/>
            <a:ext cx="531531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8267514" y="950457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792448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0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1266883"/>
            <a:ext cx="10690704" cy="2956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1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4305117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5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19" name="Breve descrizione della caratteristica. Breve descrizione della caratteristica."/>
          <p:cNvSpPr txBox="1">
            <a:spLocks noGrp="1"/>
          </p:cNvSpPr>
          <p:nvPr>
            <p:ph type="body" sz="quarter" idx="21"/>
          </p:nvPr>
        </p:nvSpPr>
        <p:spPr>
          <a:xfrm>
            <a:off x="16656752" y="37996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6656752" y="32662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1" name="Risorsa 8@2x.png"/>
          <p:cNvSpPr>
            <a:spLocks noGrp="1"/>
          </p:cNvSpPr>
          <p:nvPr>
            <p:ph type="pic" sz="quarter" idx="23"/>
          </p:nvPr>
        </p:nvSpPr>
        <p:spPr>
          <a:xfrm>
            <a:off x="15607803" y="31015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Breve descrizione della caratteristica.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16656752" y="65682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3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6656752" y="60348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4" name="Breve descrizione della caratteristica. Breve descrizione della caratteristica."/>
          <p:cNvSpPr txBox="1">
            <a:spLocks noGrp="1"/>
          </p:cNvSpPr>
          <p:nvPr>
            <p:ph type="body" sz="quarter" idx="26"/>
          </p:nvPr>
        </p:nvSpPr>
        <p:spPr>
          <a:xfrm>
            <a:off x="16656752" y="9554606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6656752" y="9021206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6" name="Intestazione"/>
          <p:cNvSpPr txBox="1">
            <a:spLocks noGrp="1"/>
          </p:cNvSpPr>
          <p:nvPr>
            <p:ph type="body" sz="quarter" idx="28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27" name="Questo è un titolo, questo è un titolo."/>
          <p:cNvSpPr txBox="1">
            <a:spLocks noGrp="1"/>
          </p:cNvSpPr>
          <p:nvPr>
            <p:ph type="body" sz="quarter" idx="29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28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0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sp>
        <p:nvSpPr>
          <p:cNvPr id="329" name="Risorsa 8@2x.png"/>
          <p:cNvSpPr>
            <a:spLocks noGrp="1"/>
          </p:cNvSpPr>
          <p:nvPr>
            <p:ph type="pic" sz="quarter" idx="31"/>
          </p:nvPr>
        </p:nvSpPr>
        <p:spPr>
          <a:xfrm>
            <a:off x="15607803" y="58701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Risorsa 8@2x.png"/>
          <p:cNvSpPr>
            <a:spLocks noGrp="1"/>
          </p:cNvSpPr>
          <p:nvPr>
            <p:ph type="pic" sz="quarter" idx="32"/>
          </p:nvPr>
        </p:nvSpPr>
        <p:spPr>
          <a:xfrm>
            <a:off x="15607803" y="8856503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saggio a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39" name="Timeline dell’azienda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559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dell’azienda</a:t>
            </a:r>
          </a:p>
        </p:txBody>
      </p:sp>
      <p:sp>
        <p:nvSpPr>
          <p:cNvPr id="340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2"/>
          </p:nvPr>
        </p:nvSpPr>
        <p:spPr>
          <a:xfrm>
            <a:off x="756352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1" name="Linea"/>
          <p:cNvSpPr/>
          <p:nvPr/>
        </p:nvSpPr>
        <p:spPr>
          <a:xfrm flipV="1">
            <a:off x="14169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Linea"/>
          <p:cNvSpPr/>
          <p:nvPr/>
        </p:nvSpPr>
        <p:spPr>
          <a:xfrm flipV="1">
            <a:off x="16565363" y="-6199361"/>
            <a:ext cx="1" cy="540610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3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3"/>
          </p:nvPr>
        </p:nvSpPr>
        <p:spPr>
          <a:xfrm>
            <a:off x="890728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4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4"/>
          </p:nvPr>
        </p:nvSpPr>
        <p:spPr>
          <a:xfrm>
            <a:off x="1705821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00"/>
          <p:cNvSpPr txBox="1">
            <a:spLocks noGrp="1"/>
          </p:cNvSpPr>
          <p:nvPr>
            <p:ph type="body" sz="quarter" idx="25"/>
          </p:nvPr>
        </p:nvSpPr>
        <p:spPr>
          <a:xfrm>
            <a:off x="756352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47" name="2005"/>
          <p:cNvSpPr txBox="1">
            <a:spLocks noGrp="1"/>
          </p:cNvSpPr>
          <p:nvPr>
            <p:ph type="body" sz="quarter" idx="26"/>
          </p:nvPr>
        </p:nvSpPr>
        <p:spPr>
          <a:xfrm>
            <a:off x="890728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2005</a:t>
            </a:r>
          </a:p>
        </p:txBody>
      </p:sp>
      <p:sp>
        <p:nvSpPr>
          <p:cNvPr id="348" name="2020"/>
          <p:cNvSpPr txBox="1">
            <a:spLocks noGrp="1"/>
          </p:cNvSpPr>
          <p:nvPr>
            <p:ph type="body" sz="quarter" idx="27"/>
          </p:nvPr>
        </p:nvSpPr>
        <p:spPr>
          <a:xfrm>
            <a:off x="1705821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2020</a:t>
            </a:r>
          </a:p>
        </p:txBody>
      </p:sp>
      <p:sp>
        <p:nvSpPr>
          <p:cNvPr id="349" name="Linea"/>
          <p:cNvSpPr/>
          <p:nvPr/>
        </p:nvSpPr>
        <p:spPr>
          <a:xfrm>
            <a:off x="731705" y="7269939"/>
            <a:ext cx="22920592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0" name="Descrizione dello step. Descrizione dello step. Descrizione dello step. Descrizione dello step."/>
          <p:cNvSpPr txBox="1">
            <a:spLocks noGrp="1"/>
          </p:cNvSpPr>
          <p:nvPr>
            <p:ph type="body" sz="quarter" idx="28"/>
          </p:nvPr>
        </p:nvSpPr>
        <p:spPr>
          <a:xfrm>
            <a:off x="18485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1" name="2000"/>
          <p:cNvSpPr txBox="1">
            <a:spLocks noGrp="1"/>
          </p:cNvSpPr>
          <p:nvPr>
            <p:ph type="body" sz="quarter" idx="29"/>
          </p:nvPr>
        </p:nvSpPr>
        <p:spPr>
          <a:xfrm>
            <a:off x="18485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2" name="Descrizione dello step. Descrizione dello step. Descrizione dello step. Descrizione dello step."/>
          <p:cNvSpPr txBox="1">
            <a:spLocks noGrp="1"/>
          </p:cNvSpPr>
          <p:nvPr>
            <p:ph type="body" sz="quarter" idx="30"/>
          </p:nvPr>
        </p:nvSpPr>
        <p:spPr>
          <a:xfrm>
            <a:off x="6649152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3" name="2000"/>
          <p:cNvSpPr txBox="1">
            <a:spLocks noGrp="1"/>
          </p:cNvSpPr>
          <p:nvPr>
            <p:ph type="body" sz="quarter" idx="31"/>
          </p:nvPr>
        </p:nvSpPr>
        <p:spPr>
          <a:xfrm>
            <a:off x="6649152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4" name="Descrizione dello step. Descrizione dello step. Descrizione dello step. Descrizione dello step."/>
          <p:cNvSpPr txBox="1">
            <a:spLocks noGrp="1"/>
          </p:cNvSpPr>
          <p:nvPr>
            <p:ph type="body" sz="quarter" idx="32"/>
          </p:nvPr>
        </p:nvSpPr>
        <p:spPr>
          <a:xfrm>
            <a:off x="113227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5" name="2000"/>
          <p:cNvSpPr txBox="1">
            <a:spLocks noGrp="1"/>
          </p:cNvSpPr>
          <p:nvPr>
            <p:ph type="body" sz="quarter" idx="33"/>
          </p:nvPr>
        </p:nvSpPr>
        <p:spPr>
          <a:xfrm>
            <a:off x="113227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6" name="Descrizione dello step. Descrizione dello step. Descrizione dello step. Descrizione dello step."/>
          <p:cNvSpPr txBox="1">
            <a:spLocks noGrp="1"/>
          </p:cNvSpPr>
          <p:nvPr>
            <p:ph type="body" sz="quarter" idx="34"/>
          </p:nvPr>
        </p:nvSpPr>
        <p:spPr>
          <a:xfrm>
            <a:off x="16437447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7" name="2000"/>
          <p:cNvSpPr txBox="1">
            <a:spLocks noGrp="1"/>
          </p:cNvSpPr>
          <p:nvPr>
            <p:ph type="body" sz="quarter" idx="35"/>
          </p:nvPr>
        </p:nvSpPr>
        <p:spPr>
          <a:xfrm>
            <a:off x="16437447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8" name="Linea"/>
          <p:cNvSpPr/>
          <p:nvPr/>
        </p:nvSpPr>
        <p:spPr>
          <a:xfrm flipV="1">
            <a:off x="6174670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Linea"/>
          <p:cNvSpPr/>
          <p:nvPr/>
        </p:nvSpPr>
        <p:spPr>
          <a:xfrm flipV="1">
            <a:off x="109165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0" name="Linea"/>
          <p:cNvSpPr/>
          <p:nvPr/>
        </p:nvSpPr>
        <p:spPr>
          <a:xfrm flipV="1">
            <a:off x="16018705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1" name="Cerchio"/>
          <p:cNvSpPr>
            <a:spLocks noGrp="1"/>
          </p:cNvSpPr>
          <p:nvPr>
            <p:ph type="body" sz="quarter" idx="36"/>
          </p:nvPr>
        </p:nvSpPr>
        <p:spPr>
          <a:xfrm>
            <a:off x="12252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Cerchio"/>
          <p:cNvSpPr>
            <a:spLocks noGrp="1"/>
          </p:cNvSpPr>
          <p:nvPr>
            <p:ph type="body" sz="quarter" idx="37"/>
          </p:nvPr>
        </p:nvSpPr>
        <p:spPr>
          <a:xfrm>
            <a:off x="5982925" y="7078194"/>
            <a:ext cx="383491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Cerchio"/>
          <p:cNvSpPr>
            <a:spLocks noGrp="1"/>
          </p:cNvSpPr>
          <p:nvPr>
            <p:ph type="body" sz="quarter" idx="38"/>
          </p:nvPr>
        </p:nvSpPr>
        <p:spPr>
          <a:xfrm>
            <a:off x="107248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Cerchio"/>
          <p:cNvSpPr>
            <a:spLocks noGrp="1"/>
          </p:cNvSpPr>
          <p:nvPr>
            <p:ph type="body" sz="quarter" idx="39"/>
          </p:nvPr>
        </p:nvSpPr>
        <p:spPr>
          <a:xfrm>
            <a:off x="15826962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72" name="“Questa è una citazione, questa è una citazione, questa è una citazione, questa è una citazione, questa è una citazione.”"/>
          <p:cNvSpPr txBox="1">
            <a:spLocks noGrp="1"/>
          </p:cNvSpPr>
          <p:nvPr>
            <p:ph type="body" sz="half" idx="21"/>
          </p:nvPr>
        </p:nvSpPr>
        <p:spPr>
          <a:xfrm>
            <a:off x="779065" y="3437135"/>
            <a:ext cx="21343027" cy="4556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“Questa è una citazione, questa è una citazione, questa è una citazione, questa è una citazione, questa è una citazione.”</a:t>
            </a:r>
          </a:p>
        </p:txBody>
      </p:sp>
      <p:sp>
        <p:nvSpPr>
          <p:cNvPr id="373" name="Autore, fonte, anno"/>
          <p:cNvSpPr txBox="1">
            <a:spLocks noGrp="1"/>
          </p:cNvSpPr>
          <p:nvPr>
            <p:ph type="body" sz="quarter" idx="22"/>
          </p:nvPr>
        </p:nvSpPr>
        <p:spPr>
          <a:xfrm>
            <a:off x="752284" y="7945038"/>
            <a:ext cx="11761060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Autore, fonte, anno</a:t>
            </a:r>
          </a:p>
        </p:txBody>
      </p:sp>
      <p:pic>
        <p:nvPicPr>
          <p:cNvPr id="3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82" name="Il nostro team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132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Il nostro team</a:t>
            </a:r>
          </a:p>
        </p:txBody>
      </p:sp>
      <p:sp>
        <p:nvSpPr>
          <p:cNvPr id="383" name="Nome Cognome Job Title"/>
          <p:cNvSpPr txBox="1">
            <a:spLocks noGrp="1"/>
          </p:cNvSpPr>
          <p:nvPr>
            <p:ph type="body" sz="quarter" idx="22"/>
          </p:nvPr>
        </p:nvSpPr>
        <p:spPr>
          <a:xfrm>
            <a:off x="756398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sp>
        <p:nvSpPr>
          <p:cNvPr id="384" name="Ciotola di insalata con riso saltato, uova sode e bacchette"/>
          <p:cNvSpPr>
            <a:spLocks noGrp="1"/>
          </p:cNvSpPr>
          <p:nvPr>
            <p:ph type="pic" sz="half" idx="23"/>
          </p:nvPr>
        </p:nvSpPr>
        <p:spPr>
          <a:xfrm>
            <a:off x="-1002362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5" name="Nome Cognome Job Title"/>
          <p:cNvSpPr txBox="1">
            <a:spLocks noGrp="1"/>
          </p:cNvSpPr>
          <p:nvPr>
            <p:ph type="body" sz="quarter" idx="24"/>
          </p:nvPr>
        </p:nvSpPr>
        <p:spPr>
          <a:xfrm>
            <a:off x="6537487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sp>
        <p:nvSpPr>
          <p:cNvPr id="386" name="Nome Cognome Job Title"/>
          <p:cNvSpPr txBox="1">
            <a:spLocks noGrp="1"/>
          </p:cNvSpPr>
          <p:nvPr>
            <p:ph type="body" sz="quarter" idx="25"/>
          </p:nvPr>
        </p:nvSpPr>
        <p:spPr>
          <a:xfrm>
            <a:off x="12318110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Nome Cognome Job Title"/>
          <p:cNvSpPr txBox="1">
            <a:spLocks noGrp="1"/>
          </p:cNvSpPr>
          <p:nvPr>
            <p:ph type="body" sz="quarter" idx="26"/>
          </p:nvPr>
        </p:nvSpPr>
        <p:spPr>
          <a:xfrm>
            <a:off x="18092377" y="10277624"/>
            <a:ext cx="5553870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rPr>
              <a:t>Job Title</a:t>
            </a:r>
          </a:p>
        </p:txBody>
      </p:sp>
      <p:sp>
        <p:nvSpPr>
          <p:cNvPr id="389" name="Ciotola di insalata con riso saltato, uova sode e bacchette"/>
          <p:cNvSpPr>
            <a:spLocks noGrp="1"/>
          </p:cNvSpPr>
          <p:nvPr>
            <p:ph type="pic" sz="half" idx="27"/>
          </p:nvPr>
        </p:nvSpPr>
        <p:spPr>
          <a:xfrm>
            <a:off x="4771904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0" name="Ciotola di insalata con riso saltato, uova sode e bacchette"/>
          <p:cNvSpPr>
            <a:spLocks noGrp="1"/>
          </p:cNvSpPr>
          <p:nvPr>
            <p:ph type="pic" sz="half" idx="28"/>
          </p:nvPr>
        </p:nvSpPr>
        <p:spPr>
          <a:xfrm>
            <a:off x="10546171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1" name="Ciotola di insalata con riso saltato, uova sode e bacchette"/>
          <p:cNvSpPr>
            <a:spLocks noGrp="1"/>
          </p:cNvSpPr>
          <p:nvPr>
            <p:ph type="pic" sz="half" idx="29"/>
          </p:nvPr>
        </p:nvSpPr>
        <p:spPr>
          <a:xfrm>
            <a:off x="16320437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zzi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ttangolo arrotondato"/>
          <p:cNvSpPr>
            <a:spLocks noGrp="1"/>
          </p:cNvSpPr>
          <p:nvPr>
            <p:ph type="body" sz="quarter" idx="21"/>
          </p:nvPr>
        </p:nvSpPr>
        <p:spPr>
          <a:xfrm>
            <a:off x="12378454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 arrotondato"/>
          <p:cNvSpPr>
            <a:spLocks noGrp="1"/>
          </p:cNvSpPr>
          <p:nvPr>
            <p:ph type="body" sz="quarter" idx="22"/>
          </p:nvPr>
        </p:nvSpPr>
        <p:spPr>
          <a:xfrm>
            <a:off x="18178532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 arrotondato"/>
          <p:cNvSpPr>
            <a:spLocks noGrp="1"/>
          </p:cNvSpPr>
          <p:nvPr>
            <p:ph type="body" sz="quarter" idx="23"/>
          </p:nvPr>
        </p:nvSpPr>
        <p:spPr>
          <a:xfrm>
            <a:off x="6578376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ttangolo arrotondato"/>
          <p:cNvSpPr>
            <a:spLocks noGrp="1"/>
          </p:cNvSpPr>
          <p:nvPr>
            <p:ph type="body" sz="quarter" idx="24"/>
          </p:nvPr>
        </p:nvSpPr>
        <p:spPr>
          <a:xfrm>
            <a:off x="778299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€20/mese"/>
          <p:cNvSpPr txBox="1">
            <a:spLocks noGrp="1"/>
          </p:cNvSpPr>
          <p:nvPr>
            <p:ph type="body" sz="quarter" idx="25"/>
          </p:nvPr>
        </p:nvSpPr>
        <p:spPr>
          <a:xfrm>
            <a:off x="768573" y="5258741"/>
            <a:ext cx="5468986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3" name="€20/mese"/>
          <p:cNvSpPr txBox="1">
            <a:spLocks noGrp="1"/>
          </p:cNvSpPr>
          <p:nvPr>
            <p:ph type="body" sz="quarter" idx="26"/>
          </p:nvPr>
        </p:nvSpPr>
        <p:spPr>
          <a:xfrm>
            <a:off x="6593731" y="5258741"/>
            <a:ext cx="542220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4" name="€20/mese"/>
          <p:cNvSpPr txBox="1">
            <a:spLocks noGrp="1"/>
          </p:cNvSpPr>
          <p:nvPr>
            <p:ph type="body" sz="quarter" idx="27"/>
          </p:nvPr>
        </p:nvSpPr>
        <p:spPr>
          <a:xfrm>
            <a:off x="12372104" y="5258741"/>
            <a:ext cx="546561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5" name="€20/mese"/>
          <p:cNvSpPr txBox="1">
            <a:spLocks noGrp="1"/>
          </p:cNvSpPr>
          <p:nvPr>
            <p:ph type="body" sz="quarter" idx="28"/>
          </p:nvPr>
        </p:nvSpPr>
        <p:spPr>
          <a:xfrm>
            <a:off x="18201783" y="5258741"/>
            <a:ext cx="5406407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07" name="Tariffe"/>
          <p:cNvSpPr txBox="1">
            <a:spLocks noGrp="1"/>
          </p:cNvSpPr>
          <p:nvPr>
            <p:ph type="body" sz="quarter" idx="29"/>
          </p:nvPr>
        </p:nvSpPr>
        <p:spPr>
          <a:xfrm>
            <a:off x="779065" y="778668"/>
            <a:ext cx="10690704" cy="1123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Tariffe</a:t>
            </a:r>
          </a:p>
        </p:txBody>
      </p:sp>
      <p:sp>
        <p:nvSpPr>
          <p:cNvPr id="408" name="Small"/>
          <p:cNvSpPr txBox="1">
            <a:spLocks noGrp="1"/>
          </p:cNvSpPr>
          <p:nvPr>
            <p:ph type="body" sz="quarter" idx="30"/>
          </p:nvPr>
        </p:nvSpPr>
        <p:spPr>
          <a:xfrm>
            <a:off x="1872465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Small</a:t>
            </a:r>
          </a:p>
        </p:txBody>
      </p:sp>
      <p:sp>
        <p:nvSpPr>
          <p:cNvPr id="409" name="0-50 votanti"/>
          <p:cNvSpPr txBox="1">
            <a:spLocks noGrp="1"/>
          </p:cNvSpPr>
          <p:nvPr>
            <p:ph type="body" sz="quarter" idx="31"/>
          </p:nvPr>
        </p:nvSpPr>
        <p:spPr>
          <a:xfrm>
            <a:off x="1872465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0-50 votanti</a:t>
            </a:r>
          </a:p>
        </p:txBody>
      </p:sp>
      <p:sp>
        <p:nvSpPr>
          <p:cNvPr id="410" name="Medium"/>
          <p:cNvSpPr txBox="1">
            <a:spLocks noGrp="1"/>
          </p:cNvSpPr>
          <p:nvPr>
            <p:ph type="body" sz="quarter" idx="32"/>
          </p:nvPr>
        </p:nvSpPr>
        <p:spPr>
          <a:xfrm>
            <a:off x="7672543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Medium</a:t>
            </a:r>
          </a:p>
        </p:txBody>
      </p:sp>
      <p:sp>
        <p:nvSpPr>
          <p:cNvPr id="411" name="51-100 votanti"/>
          <p:cNvSpPr txBox="1">
            <a:spLocks noGrp="1"/>
          </p:cNvSpPr>
          <p:nvPr>
            <p:ph type="body" sz="quarter" idx="33"/>
          </p:nvPr>
        </p:nvSpPr>
        <p:spPr>
          <a:xfrm>
            <a:off x="7672543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51-100 votanti</a:t>
            </a:r>
          </a:p>
        </p:txBody>
      </p:sp>
      <p:sp>
        <p:nvSpPr>
          <p:cNvPr id="412" name="Large"/>
          <p:cNvSpPr txBox="1">
            <a:spLocks noGrp="1"/>
          </p:cNvSpPr>
          <p:nvPr>
            <p:ph type="body" sz="quarter" idx="34"/>
          </p:nvPr>
        </p:nvSpPr>
        <p:spPr>
          <a:xfrm>
            <a:off x="13445280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Large</a:t>
            </a:r>
          </a:p>
        </p:txBody>
      </p:sp>
      <p:sp>
        <p:nvSpPr>
          <p:cNvPr id="413" name="101-150 votanti"/>
          <p:cNvSpPr txBox="1">
            <a:spLocks noGrp="1"/>
          </p:cNvSpPr>
          <p:nvPr>
            <p:ph type="body" sz="quarter" idx="35"/>
          </p:nvPr>
        </p:nvSpPr>
        <p:spPr>
          <a:xfrm>
            <a:off x="13472621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101-150 votanti</a:t>
            </a:r>
          </a:p>
        </p:txBody>
      </p:sp>
      <p:sp>
        <p:nvSpPr>
          <p:cNvPr id="414" name="EXTRA Large"/>
          <p:cNvSpPr txBox="1">
            <a:spLocks noGrp="1"/>
          </p:cNvSpPr>
          <p:nvPr>
            <p:ph type="body" sz="quarter" idx="36"/>
          </p:nvPr>
        </p:nvSpPr>
        <p:spPr>
          <a:xfrm>
            <a:off x="19272699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EXTRA Large</a:t>
            </a:r>
          </a:p>
        </p:txBody>
      </p:sp>
      <p:sp>
        <p:nvSpPr>
          <p:cNvPr id="415" name="150-300 votanti"/>
          <p:cNvSpPr txBox="1">
            <a:spLocks noGrp="1"/>
          </p:cNvSpPr>
          <p:nvPr>
            <p:ph type="body" sz="quarter" idx="37"/>
          </p:nvPr>
        </p:nvSpPr>
        <p:spPr>
          <a:xfrm>
            <a:off x="19272698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150-300 votanti</a:t>
            </a:r>
          </a:p>
        </p:txBody>
      </p:sp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ani basic/pr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ttangolo arrotondato"/>
          <p:cNvSpPr>
            <a:spLocks noGrp="1"/>
          </p:cNvSpPr>
          <p:nvPr>
            <p:ph type="body" sz="half" idx="21"/>
          </p:nvPr>
        </p:nvSpPr>
        <p:spPr>
          <a:xfrm>
            <a:off x="12481465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ttangolo arrotondato"/>
          <p:cNvSpPr>
            <a:spLocks noGrp="1"/>
          </p:cNvSpPr>
          <p:nvPr>
            <p:ph type="body" sz="half" idx="22"/>
          </p:nvPr>
        </p:nvSpPr>
        <p:spPr>
          <a:xfrm>
            <a:off x="2207444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26" name="I nostri piani"/>
          <p:cNvSpPr txBox="1">
            <a:spLocks noGrp="1"/>
          </p:cNvSpPr>
          <p:nvPr>
            <p:ph type="body" sz="quarter" idx="23"/>
          </p:nvPr>
        </p:nvSpPr>
        <p:spPr>
          <a:xfrm>
            <a:off x="779065" y="778668"/>
            <a:ext cx="10690704" cy="1354040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 nostri piani</a:t>
            </a:r>
          </a:p>
        </p:txBody>
      </p:sp>
      <p:sp>
        <p:nvSpPr>
          <p:cNvPr id="427" name="ELIGO"/>
          <p:cNvSpPr txBox="1">
            <a:spLocks noGrp="1"/>
          </p:cNvSpPr>
          <p:nvPr>
            <p:ph type="body" sz="quarter" idx="24"/>
          </p:nvPr>
        </p:nvSpPr>
        <p:spPr>
          <a:xfrm>
            <a:off x="2861866" y="3225711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28" name="Light"/>
          <p:cNvSpPr txBox="1">
            <a:spLocks noGrp="1"/>
          </p:cNvSpPr>
          <p:nvPr>
            <p:ph type="body" sz="quarter" idx="25"/>
          </p:nvPr>
        </p:nvSpPr>
        <p:spPr>
          <a:xfrm>
            <a:off x="2861866" y="3446146"/>
            <a:ext cx="7427894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Light</a:t>
            </a:r>
          </a:p>
        </p:txBody>
      </p:sp>
      <p:sp>
        <p:nvSpPr>
          <p:cNvPr id="429" name="Gestisci votazioni in modo semplice e immediato"/>
          <p:cNvSpPr txBox="1">
            <a:spLocks noGrp="1"/>
          </p:cNvSpPr>
          <p:nvPr>
            <p:ph type="body" sz="quarter" idx="26"/>
          </p:nvPr>
        </p:nvSpPr>
        <p:spPr>
          <a:xfrm>
            <a:off x="2835084" y="5036580"/>
            <a:ext cx="8439811" cy="6254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in modo semplice e immediato</a:t>
            </a:r>
          </a:p>
        </p:txBody>
      </p:sp>
      <p:sp>
        <p:nvSpPr>
          <p:cNvPr id="430" name="Uso in autonomia…"/>
          <p:cNvSpPr txBox="1">
            <a:spLocks noGrp="1"/>
          </p:cNvSpPr>
          <p:nvPr>
            <p:ph type="body" sz="quarter" idx="27"/>
          </p:nvPr>
        </p:nvSpPr>
        <p:spPr>
          <a:xfrm>
            <a:off x="2911584" y="6512134"/>
            <a:ext cx="8439811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Supporto da remoto</a:t>
            </a:r>
          </a:p>
        </p:txBody>
      </p:sp>
      <p:sp>
        <p:nvSpPr>
          <p:cNvPr id="431" name="ELIGO"/>
          <p:cNvSpPr txBox="1">
            <a:spLocks noGrp="1"/>
          </p:cNvSpPr>
          <p:nvPr>
            <p:ph type="body" sz="quarter" idx="28"/>
          </p:nvPr>
        </p:nvSpPr>
        <p:spPr>
          <a:xfrm>
            <a:off x="13135886" y="3228787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32" name="Pro"/>
          <p:cNvSpPr txBox="1">
            <a:spLocks noGrp="1"/>
          </p:cNvSpPr>
          <p:nvPr>
            <p:ph type="body" sz="quarter" idx="29"/>
          </p:nvPr>
        </p:nvSpPr>
        <p:spPr>
          <a:xfrm>
            <a:off x="13135886" y="3449221"/>
            <a:ext cx="7427895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Pro</a:t>
            </a:r>
          </a:p>
        </p:txBody>
      </p:sp>
      <p:sp>
        <p:nvSpPr>
          <p:cNvPr id="433" name="Gestisci votazioni ed assemblee con un’ampia varietà di funzionalità e servizi"/>
          <p:cNvSpPr txBox="1">
            <a:spLocks noGrp="1"/>
          </p:cNvSpPr>
          <p:nvPr>
            <p:ph type="body" sz="quarter" idx="30"/>
          </p:nvPr>
        </p:nvSpPr>
        <p:spPr>
          <a:xfrm>
            <a:off x="13109105" y="5039655"/>
            <a:ext cx="8439810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ed assemblee con un’ampia varietà di funzionalità e servizi</a:t>
            </a:r>
          </a:p>
        </p:txBody>
      </p:sp>
      <p:sp>
        <p:nvSpPr>
          <p:cNvPr id="434" name="Uso in autonomia o supporto completo…"/>
          <p:cNvSpPr txBox="1">
            <a:spLocks noGrp="1"/>
          </p:cNvSpPr>
          <p:nvPr>
            <p:ph type="body" sz="quarter" idx="31"/>
          </p:nvPr>
        </p:nvSpPr>
        <p:spPr>
          <a:xfrm>
            <a:off x="13185606" y="6512134"/>
            <a:ext cx="8439810" cy="4828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 o supporto completo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30gg/1 anno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Votazioni/assemblee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Funzionalità aggiuntive (Deleghe, Voto pesato, Gestione presenze e quorum)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Integrazione con sistemi di videoconferenza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Voto in presenza e ibrido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Personalizzazione per accesso e processo di voto</a:t>
            </a:r>
          </a:p>
        </p:txBody>
      </p:sp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ri servi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43" name="Altri servizi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47687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Altri servizi</a:t>
            </a:r>
          </a:p>
        </p:txBody>
      </p:sp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200%"/>
          <p:cNvSpPr txBox="1">
            <a:spLocks noGrp="1"/>
          </p:cNvSpPr>
          <p:nvPr>
            <p:ph type="body" sz="quarter" idx="21"/>
          </p:nvPr>
        </p:nvSpPr>
        <p:spPr>
          <a:xfrm>
            <a:off x="2204855" y="5000784"/>
            <a:ext cx="4238372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200%</a:t>
            </a:r>
          </a:p>
        </p:txBody>
      </p:sp>
      <p:sp>
        <p:nvSpPr>
          <p:cNvPr id="452" name="10mil"/>
          <p:cNvSpPr txBox="1">
            <a:spLocks noGrp="1"/>
          </p:cNvSpPr>
          <p:nvPr>
            <p:ph type="body" sz="quarter" idx="22"/>
          </p:nvPr>
        </p:nvSpPr>
        <p:spPr>
          <a:xfrm>
            <a:off x="9484238" y="5000784"/>
            <a:ext cx="375678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10mil</a:t>
            </a:r>
          </a:p>
        </p:txBody>
      </p:sp>
      <p:sp>
        <p:nvSpPr>
          <p:cNvPr id="453" name="+30%"/>
          <p:cNvSpPr txBox="1">
            <a:spLocks noGrp="1"/>
          </p:cNvSpPr>
          <p:nvPr>
            <p:ph type="body" sz="quarter" idx="23"/>
          </p:nvPr>
        </p:nvSpPr>
        <p:spPr>
          <a:xfrm>
            <a:off x="16763621" y="5000784"/>
            <a:ext cx="411492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+30%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55" name="Metriche"/>
          <p:cNvSpPr txBox="1">
            <a:spLocks noGrp="1"/>
          </p:cNvSpPr>
          <p:nvPr>
            <p:ph type="body" sz="quarter" idx="24"/>
          </p:nvPr>
        </p:nvSpPr>
        <p:spPr>
          <a:xfrm>
            <a:off x="779065" y="778668"/>
            <a:ext cx="10690704" cy="1294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Metriche</a:t>
            </a:r>
          </a:p>
        </p:txBody>
      </p:sp>
      <p:sp>
        <p:nvSpPr>
          <p:cNvPr id="456" name="Nome dato"/>
          <p:cNvSpPr txBox="1">
            <a:spLocks noGrp="1"/>
          </p:cNvSpPr>
          <p:nvPr>
            <p:ph type="body" sz="quarter" idx="25"/>
          </p:nvPr>
        </p:nvSpPr>
        <p:spPr>
          <a:xfrm>
            <a:off x="2204855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7" name="Nome dato"/>
          <p:cNvSpPr txBox="1">
            <a:spLocks noGrp="1"/>
          </p:cNvSpPr>
          <p:nvPr>
            <p:ph type="body" sz="quarter" idx="26"/>
          </p:nvPr>
        </p:nvSpPr>
        <p:spPr>
          <a:xfrm>
            <a:off x="9484238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8" name="Breve descrizione della metrica, breve descrizione della metrica."/>
          <p:cNvSpPr txBox="1">
            <a:spLocks noGrp="1"/>
          </p:cNvSpPr>
          <p:nvPr>
            <p:ph type="body" sz="quarter" idx="27"/>
          </p:nvPr>
        </p:nvSpPr>
        <p:spPr>
          <a:xfrm>
            <a:off x="2204855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59" name="Breve descrizione della metrica, breve descrizione della metrica."/>
          <p:cNvSpPr txBox="1">
            <a:spLocks noGrp="1"/>
          </p:cNvSpPr>
          <p:nvPr>
            <p:ph type="body" sz="quarter" idx="28"/>
          </p:nvPr>
        </p:nvSpPr>
        <p:spPr>
          <a:xfrm>
            <a:off x="9484238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60" name="Nome dato"/>
          <p:cNvSpPr txBox="1">
            <a:spLocks noGrp="1"/>
          </p:cNvSpPr>
          <p:nvPr>
            <p:ph type="body" sz="quarter" idx="29"/>
          </p:nvPr>
        </p:nvSpPr>
        <p:spPr>
          <a:xfrm>
            <a:off x="16763621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61" name="Breve descrizione della metrica, breve descrizione della metrica."/>
          <p:cNvSpPr txBox="1">
            <a:spLocks noGrp="1"/>
          </p:cNvSpPr>
          <p:nvPr>
            <p:ph type="body" sz="quarter" idx="30"/>
          </p:nvPr>
        </p:nvSpPr>
        <p:spPr>
          <a:xfrm>
            <a:off x="16763621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pic>
        <p:nvPicPr>
          <p:cNvPr id="4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70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71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72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ice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ice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624888" cy="77053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Indice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 (da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81" name="Ciotola di insalata con riso saltato, uova sode e bacchette"/>
          <p:cNvSpPr>
            <a:spLocks noGrp="1"/>
          </p:cNvSpPr>
          <p:nvPr>
            <p:ph type="pic" sz="half" idx="21"/>
          </p:nvPr>
        </p:nvSpPr>
        <p:spPr>
          <a:xfrm>
            <a:off x="11683627" y="1728652"/>
            <a:ext cx="12092421" cy="967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83" name="Questo è un titolo, questo è un titolo."/>
          <p:cNvSpPr txBox="1">
            <a:spLocks noGrp="1"/>
          </p:cNvSpPr>
          <p:nvPr>
            <p:ph type="body" sz="quarter" idx="23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84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4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3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04" name="Mockup  3 iPhone"/>
          <p:cNvSpPr txBox="1"/>
          <p:nvPr/>
        </p:nvSpPr>
        <p:spPr>
          <a:xfrm>
            <a:off x="779065" y="778668"/>
            <a:ext cx="10690704" cy="295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defTabSz="825500">
              <a:lnSpc>
                <a:spcPct val="100000"/>
              </a:lnSpc>
              <a:defRPr sz="6000" spc="0"/>
            </a:lvl1pPr>
          </a:lstStyle>
          <a:p>
            <a:r>
              <a:t>Mockup  3 iPhone</a:t>
            </a:r>
          </a:p>
        </p:txBody>
      </p:sp>
      <p:pic>
        <p:nvPicPr>
          <p:cNvPr id="5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1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1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1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24" name="Mockup desk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desk singolo</a:t>
            </a:r>
          </a:p>
        </p:txBody>
      </p:sp>
      <p:pic>
        <p:nvPicPr>
          <p:cNvPr id="5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3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3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3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3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44" name="Mockup tablet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tablet singolo</a:t>
            </a:r>
          </a:p>
        </p:txBody>
      </p:sp>
      <p:pic>
        <p:nvPicPr>
          <p:cNvPr id="5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53" name="Quotazione v2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 v2</a:t>
            </a:r>
          </a:p>
        </p:txBody>
      </p:sp>
      <p:pic>
        <p:nvPicPr>
          <p:cNvPr id="5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meline di progetto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di progetto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29378" y="12633000"/>
            <a:ext cx="810576" cy="473076"/>
          </a:xfrm>
          <a:prstGeom prst="rect">
            <a:avLst/>
          </a:prstGeom>
        </p:spPr>
        <p:txBody>
          <a:bodyPr wrap="square"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65" name="Quotazione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</a:t>
            </a:r>
          </a:p>
        </p:txBody>
      </p:sp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310220" y="-3396480"/>
            <a:ext cx="25004438" cy="20003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2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1582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400"/>
                <a:ea typeface="Aspekta 400"/>
                <a:cs typeface="Aspekta 4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84" name="Titolo del soggetto…"/>
          <p:cNvSpPr txBox="1">
            <a:spLocks noGrp="1"/>
          </p:cNvSpPr>
          <p:nvPr>
            <p:ph type="body" sz="quarter" idx="23"/>
          </p:nvPr>
        </p:nvSpPr>
        <p:spPr>
          <a:xfrm>
            <a:off x="779065" y="2058629"/>
            <a:ext cx="10065907" cy="29564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85" name="Descrizione della foto, descrizione della foto, descrizione della foto, descrizione della foto, descrizione della foto, descrizione della foto, descrizione della foto, descrizione della foto, descrizione della foto,"/>
          <p:cNvSpPr txBox="1">
            <a:spLocks noGrp="1"/>
          </p:cNvSpPr>
          <p:nvPr>
            <p:ph type="body" sz="quarter" idx="24"/>
          </p:nvPr>
        </p:nvSpPr>
        <p:spPr>
          <a:xfrm>
            <a:off x="752284" y="5087060"/>
            <a:ext cx="10065907" cy="19284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della foto, descrizione della foto, descrizione della foto, descrizione della foto, descrizione della foto, descrizione della foto, descrizione della foto, descrizione della foto, descrizione della foto, </a:t>
            </a:r>
          </a:p>
        </p:txBody>
      </p:sp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Titolo del soggetto…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0479665" cy="1946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96" name="Nome della caratteristica…"/>
          <p:cNvSpPr txBox="1">
            <a:spLocks noGrp="1"/>
          </p:cNvSpPr>
          <p:nvPr>
            <p:ph type="body" sz="quarter" idx="23"/>
          </p:nvPr>
        </p:nvSpPr>
        <p:spPr>
          <a:xfrm>
            <a:off x="777984" y="3314911"/>
            <a:ext cx="10481828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6" y="12250405"/>
            <a:ext cx="708790" cy="70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1246" y="-4016269"/>
            <a:ext cx="25706295" cy="205650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olo del soggetto nella foto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6601462" cy="1224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 soggetto nella foto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800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</p:sldLayoutIdLst>
  <p:transition spd="med"/>
  <p:txStyles>
    <p:titleStyle>
      <a:lvl1pPr marL="0" marR="0" indent="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1pPr>
      <a:lvl2pPr marL="0" marR="0" indent="457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2pPr>
      <a:lvl3pPr marL="0" marR="0" indent="914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3pPr>
      <a:lvl4pPr marL="0" marR="0" indent="1371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4pPr>
      <a:lvl5pPr marL="0" marR="0" indent="18288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5pPr>
      <a:lvl6pPr marL="0" marR="0" indent="22860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6pPr>
      <a:lvl7pPr marL="0" marR="0" indent="2743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7pPr>
      <a:lvl8pPr marL="0" marR="0" indent="3200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8pPr>
      <a:lvl9pPr marL="0" marR="0" indent="3657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9pPr>
    </p:titleStyle>
    <p:bodyStyle>
      <a:lvl1pPr marL="330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1pPr>
      <a:lvl2pPr marL="711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2pPr>
      <a:lvl3pPr marL="1092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3pPr>
      <a:lvl4pPr marL="1473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4pPr>
      <a:lvl5pPr marL="1854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5pPr>
      <a:lvl6pPr marL="2235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6pPr>
      <a:lvl7pPr marL="2616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7pPr>
      <a:lvl8pPr marL="2997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8pPr>
      <a:lvl9pPr marL="3378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idtech.it" TargetMode="External"/><Relationship Id="rId2" Type="http://schemas.openxmlformats.org/officeDocument/2006/relationships/hyperlink" Target="tel:+028051131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Nome del documento…"/>
          <p:cNvSpPr txBox="1">
            <a:spLocks noGrp="1"/>
          </p:cNvSpPr>
          <p:nvPr>
            <p:ph type="body" idx="21"/>
          </p:nvPr>
        </p:nvSpPr>
        <p:spPr>
          <a:xfrm>
            <a:off x="742673" y="384492"/>
            <a:ext cx="13359224" cy="338515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br>
              <a:rPr lang="it-IT" dirty="0"/>
            </a:br>
            <a:r>
              <a:rPr lang="it-IT" dirty="0"/>
              <a:t>How </a:t>
            </a:r>
            <a:r>
              <a:rPr lang="it-IT" dirty="0" err="1"/>
              <a:t>to</a:t>
            </a:r>
            <a:r>
              <a:rPr lang="it-IT" dirty="0" err="1">
                <a:solidFill>
                  <a:srgbClr val="DA4141"/>
                </a:solidFill>
              </a:rPr>
              <a:t>Vote</a:t>
            </a:r>
            <a:endParaRPr lang="it-IT" dirty="0"/>
          </a:p>
        </p:txBody>
      </p:sp>
      <p:sp>
        <p:nvSpPr>
          <p:cNvPr id="571" name="Data 00/00/0000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Data 00/00/0000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570925" y="1297559"/>
            <a:ext cx="8921996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Access with Single Sign On</a:t>
            </a:r>
            <a:endParaRPr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9565" y="4408291"/>
            <a:ext cx="6751320" cy="2307169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Your organization will provide the </a:t>
            </a:r>
            <a:r>
              <a:rPr lang="en-US" b="1" dirty="0"/>
              <a:t>link</a:t>
            </a:r>
            <a:r>
              <a:rPr lang="en-US" dirty="0"/>
              <a:t> to access the voting area.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When accessing the voting area, Eligo will redirect you to the authentication system set up by your organization.</a:t>
            </a: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D724B7-1A08-2CD6-F426-0D01C761D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/>
          <a:stretch>
            <a:fillRect/>
          </a:stretch>
        </p:blipFill>
        <p:spPr bwMode="auto">
          <a:xfrm>
            <a:off x="9701561" y="1297559"/>
            <a:ext cx="14111514" cy="6221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Descrizione dell’argomento di cui si sta parlando, descrizione dell’argomento di cui si sta parlando, descrizione dell’argomento di cui si sta parlando, descrizione dell’argomento di cui si sta parlando,">
            <a:extLst>
              <a:ext uri="{FF2B5EF4-FFF2-40B4-BE49-F238E27FC236}">
                <a16:creationId xmlns:a16="http://schemas.microsoft.com/office/drawing/2014/main" id="{729F221F-5D14-453A-83B0-F3D72BE9EDB9}"/>
              </a:ext>
            </a:extLst>
          </p:cNvPr>
          <p:cNvSpPr txBox="1">
            <a:spLocks/>
          </p:cNvSpPr>
          <p:nvPr/>
        </p:nvSpPr>
        <p:spPr>
          <a:xfrm>
            <a:off x="779565" y="10209463"/>
            <a:ext cx="8278674" cy="1803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marL="0" marR="0" indent="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1pPr>
            <a:lvl2pPr marL="711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2pPr>
            <a:lvl3pPr marL="1092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3pPr>
            <a:lvl4pPr marL="1473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4pPr>
            <a:lvl5pPr marL="1854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5pPr>
            <a:lvl6pPr marL="2235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6pPr>
            <a:lvl7pPr marL="2616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7pPr>
            <a:lvl8pPr marL="2997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8pPr>
            <a:lvl9pPr marL="3378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9pPr>
          </a:lstStyle>
          <a:p>
            <a:pPr hangingPunct="1"/>
            <a:r>
              <a:rPr lang="en-US" b="1" dirty="0"/>
              <a:t>You will be asked to authenticate using the method required by your organization.</a:t>
            </a:r>
            <a:endParaRPr lang="en-US" dirty="0"/>
          </a:p>
          <a:p>
            <a:pPr hangingPunct="1"/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16E4D-10AE-9E59-6A44-07DBB96D65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1"/>
          <a:stretch>
            <a:fillRect/>
          </a:stretch>
        </p:blipFill>
        <p:spPr>
          <a:xfrm>
            <a:off x="9701561" y="7788530"/>
            <a:ext cx="6751320" cy="4841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126136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E5CF1-A207-EBC8-A48F-BB544DDB8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>
            <a:extLst>
              <a:ext uri="{FF2B5EF4-FFF2-40B4-BE49-F238E27FC236}">
                <a16:creationId xmlns:a16="http://schemas.microsoft.com/office/drawing/2014/main" id="{E032529A-1333-1B65-35C4-79E16A8C757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794" name="Questo è un titolo, questo è un titolo.">
            <a:extLst>
              <a:ext uri="{FF2B5EF4-FFF2-40B4-BE49-F238E27FC236}">
                <a16:creationId xmlns:a16="http://schemas.microsoft.com/office/drawing/2014/main" id="{22347F2A-F75F-56C6-00DC-20EB1AB537A1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747129" y="1890769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es-ES" dirty="0"/>
              <a:t>Access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voting</a:t>
            </a:r>
            <a:r>
              <a:rPr lang="es-ES" dirty="0"/>
              <a:t> </a:t>
            </a:r>
            <a:r>
              <a:rPr lang="es-ES" dirty="0" err="1"/>
              <a:t>area</a:t>
            </a:r>
            <a:r>
              <a:rPr lang="es-ES"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>
            <a:extLst>
              <a:ext uri="{FF2B5EF4-FFF2-40B4-BE49-F238E27FC236}">
                <a16:creationId xmlns:a16="http://schemas.microsoft.com/office/drawing/2014/main" id="{12A560E2-D406-10F9-EE5A-D142603D2F5B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47129" y="4847191"/>
            <a:ext cx="5186311" cy="3604447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If the authentication is successful, you will be redirected to the Eligo access page.</a:t>
            </a:r>
          </a:p>
          <a:p>
            <a:br>
              <a:rPr lang="en-US" dirty="0"/>
            </a:br>
            <a:r>
              <a:rPr lang="en-US" dirty="0"/>
              <a:t>Accept the terms of use and click ENTER to access the voting event.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2B828D4-53E0-FFA4-C459-9EAFB4DBF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988" y="3494342"/>
            <a:ext cx="15203872" cy="8330889"/>
          </a:xfrm>
          <a:prstGeom prst="roundRect">
            <a:avLst>
              <a:gd name="adj" fmla="val 488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679872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563191" y="1765738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Express </a:t>
            </a:r>
            <a:r>
              <a:rPr lang="it-IT" dirty="0" err="1"/>
              <a:t>your</a:t>
            </a:r>
            <a:r>
              <a:rPr lang="it-IT" dirty="0"/>
              <a:t> vote.</a:t>
            </a:r>
          </a:p>
          <a:p>
            <a:endParaRPr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642435" y="3997558"/>
            <a:ext cx="5266108" cy="6055888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The ballot(s) to be voted on will be displayed. </a:t>
            </a:r>
          </a:p>
          <a:p>
            <a:r>
              <a:rPr lang="en-US" dirty="0"/>
              <a:t>To cast your vote, select the button for the chosen candidate to assign preference(s).</a:t>
            </a:r>
          </a:p>
          <a:p>
            <a:r>
              <a:rPr lang="en-US" dirty="0"/>
              <a:t>Re-press to deselect the candidate and select another candidate. </a:t>
            </a:r>
          </a:p>
          <a:p>
            <a:r>
              <a:rPr lang="en-US" dirty="0"/>
              <a:t>Click on “VOTE“.</a:t>
            </a:r>
          </a:p>
          <a:p>
            <a:endParaRPr lang="en-US" dirty="0"/>
          </a:p>
        </p:txBody>
      </p:sp>
      <p:pic>
        <p:nvPicPr>
          <p:cNvPr id="4" name="Immagine 3" descr="Immagine che contiene testo, schermata, software, design&#10;&#10;Il contenuto generato dall'IA potrebbe non essere corretto.">
            <a:extLst>
              <a:ext uri="{FF2B5EF4-FFF2-40B4-BE49-F238E27FC236}">
                <a16:creationId xmlns:a16="http://schemas.microsoft.com/office/drawing/2014/main" id="{525DF44D-63B8-5FEF-8617-62879F0B1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94" y="3145328"/>
            <a:ext cx="15986515" cy="776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40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3160" y="1759865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Confirm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vote.</a:t>
            </a:r>
          </a:p>
          <a:p>
            <a:endParaRPr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923132" y="3553381"/>
            <a:ext cx="5239129" cy="5838905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Once the ballot is assigned, the ballot summary page is presented, like the example screenshot at the side. </a:t>
            </a:r>
          </a:p>
          <a:p>
            <a:r>
              <a:rPr lang="en-US" dirty="0"/>
              <a:t>The ballot is entered into the digital ballot box, only after this step.  </a:t>
            </a:r>
          </a:p>
          <a:p>
            <a:r>
              <a:rPr lang="en-US" dirty="0"/>
              <a:t>By pressing on “Confirm vote," the vote becomes unchangeable.</a:t>
            </a:r>
          </a:p>
          <a:p>
            <a:endParaRPr lang="en-US" dirty="0"/>
          </a:p>
        </p:txBody>
      </p:sp>
      <p:pic>
        <p:nvPicPr>
          <p:cNvPr id="3" name="Immagine 2" descr="Immagine che contiene testo, schermata, software, multimediale&#10;&#10;Il contenuto generato dall'IA potrebbe non essere corretto.">
            <a:extLst>
              <a:ext uri="{FF2B5EF4-FFF2-40B4-BE49-F238E27FC236}">
                <a16:creationId xmlns:a16="http://schemas.microsoft.com/office/drawing/2014/main" id="{E33786AB-2D96-443A-DD56-848A6A7F5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72" y="3238076"/>
            <a:ext cx="13307936" cy="8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08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3160" y="2307108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Vote </a:t>
            </a:r>
            <a:r>
              <a:rPr lang="it-IT" dirty="0" err="1"/>
              <a:t>done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1" y="3785318"/>
            <a:ext cx="7277536" cy="3101233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Once the vote is confirmed, a message will appear that the vote has been recorded. </a:t>
            </a:r>
          </a:p>
          <a:p>
            <a:r>
              <a:rPr lang="en-US" dirty="0"/>
              <a:t>DO NOT close the browser or turn off the PC. </a:t>
            </a:r>
          </a:p>
          <a:p>
            <a:r>
              <a:rPr lang="en-US" dirty="0"/>
              <a:t>Click “Next Ballot" to end the voting operations or move to the next ballot.</a:t>
            </a:r>
            <a:endParaRPr lang="it-IT" dirty="0"/>
          </a:p>
        </p:txBody>
      </p:sp>
      <p:pic>
        <p:nvPicPr>
          <p:cNvPr id="5" name="Immagine 4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946C4991-4148-CB6E-106B-AF1BBE8F3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800" y="3962705"/>
            <a:ext cx="8165079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70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Viale Monte Nero 17, Milano +02 80511 31 contact@eligovote.com…"/>
          <p:cNvSpPr txBox="1">
            <a:spLocks noGrp="1"/>
          </p:cNvSpPr>
          <p:nvPr>
            <p:ph type="body" idx="21"/>
          </p:nvPr>
        </p:nvSpPr>
        <p:spPr>
          <a:xfrm>
            <a:off x="728520" y="10779381"/>
            <a:ext cx="7953640" cy="2244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Viale Monte Nero 17, Milano</a:t>
            </a:r>
            <a:br>
              <a:rPr dirty="0"/>
            </a:br>
            <a:r>
              <a:rPr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+02 80511 31</a:t>
            </a:r>
            <a:br>
              <a:rPr u="sng" dirty="0"/>
            </a:br>
            <a:r>
              <a:rPr lang="it-IT" u="sng" dirty="0">
                <a:solidFill>
                  <a:schemeClr val="bg1"/>
                </a:solidFill>
              </a:rPr>
              <a:t>supporto-eligo@evoting.it</a:t>
            </a:r>
            <a:endParaRPr u="sng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Copyright © 2024 ELIGO | ID Technology </a:t>
            </a:r>
            <a:r>
              <a:rPr dirty="0" err="1"/>
              <a:t>S.r.l.</a:t>
            </a:r>
            <a:r>
              <a:rPr dirty="0"/>
              <a:t> </a:t>
            </a:r>
            <a:br>
              <a:rPr dirty="0"/>
            </a:br>
            <a:r>
              <a:rPr dirty="0"/>
              <a:t>P.IVA: 11240660156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73E31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lcf76f155ced4ddcb4097134ff3c332f xmlns="dce9493f-4e8d-4595-a60a-cef0d49d1ac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FB0D1EF618BF4D967A2A5EFB1BAEF0" ma:contentTypeVersion="16" ma:contentTypeDescription="Creare un nuovo documento." ma:contentTypeScope="" ma:versionID="26d044e307d9887df525c8dfcd9474b2">
  <xsd:schema xmlns:xsd="http://www.w3.org/2001/XMLSchema" xmlns:xs="http://www.w3.org/2001/XMLSchema" xmlns:p="http://schemas.microsoft.com/office/2006/metadata/properties" xmlns:ns2="07e8e6a0-de1b-4f42-8e7c-f08932d818fe" xmlns:ns3="dce9493f-4e8d-4595-a60a-cef0d49d1ac8" targetNamespace="http://schemas.microsoft.com/office/2006/metadata/properties" ma:root="true" ma:fieldsID="4e9f8f1875230f356d6987711115ffad" ns2:_="" ns3:_="">
    <xsd:import namespace="07e8e6a0-de1b-4f42-8e7c-f08932d818fe"/>
    <xsd:import namespace="dce9493f-4e8d-4595-a60a-cef0d49d1a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9493f-4e8d-4595-a60a-cef0d49d1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05B14A-CF6D-45CB-BB86-4B389F6528DA}">
  <ds:schemaRefs>
    <ds:schemaRef ds:uri="07e8e6a0-de1b-4f42-8e7c-f08932d818f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dce9493f-4e8d-4595-a60a-cef0d49d1ac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3AF0632-88A9-4AB7-BC58-6C94A42C7B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BC33D3-5C7F-49BE-853A-0F57489416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e8e6a0-de1b-4f42-8e7c-f08932d818fe"/>
    <ds:schemaRef ds:uri="dce9493f-4e8d-4595-a60a-cef0d49d1a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286</Words>
  <Application>Microsoft Office PowerPoint</Application>
  <PresentationFormat>Personalizzato</PresentationFormat>
  <Paragraphs>28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Aspekta 400</vt:lpstr>
      <vt:lpstr>Aspekta 500</vt:lpstr>
      <vt:lpstr>Aspekta 550</vt:lpstr>
      <vt:lpstr>Aspekta 600</vt:lpstr>
      <vt:lpstr>Helvetica Neue</vt:lpstr>
      <vt:lpstr>Roboto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Nino</cp:lastModifiedBy>
  <cp:revision>176</cp:revision>
  <dcterms:modified xsi:type="dcterms:W3CDTF">2025-11-07T09:33:51Z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0x010100A7FB0D1EF618BF4D967A2A5EFB1BAEF0</vt:lpwstr>
  </property>
  <property fmtid="{D5CDD505-2E9C-101B-9397-08002B2CF9AE}" pid="3" name="MediaServiceImageTags">
    <vt:lpwstr/>
  </property>
</Properties>
</file>