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Aspekta" panose="020B0604020202020204" charset="0"/>
      <p:regular r:id="rId12"/>
    </p:embeddedFont>
    <p:embeddedFont>
      <p:font typeface="Aspekta Medium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5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8D6472-90EC-1621-7E3C-B1286026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/>
          <a:stretch>
            <a:fillRect/>
          </a:stretch>
        </p:blipFill>
        <p:spPr>
          <a:xfrm>
            <a:off x="-41415" y="0"/>
            <a:ext cx="1850792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19200" y="1255714"/>
            <a:ext cx="7010400" cy="304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90"/>
              </a:lnSpc>
              <a:spcBef>
                <a:spcPct val="0"/>
              </a:spcBef>
            </a:pPr>
            <a:r>
              <a:rPr lang="en-US" sz="8707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GUIDA AL VOTO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4302895"/>
            <a:ext cx="8748023" cy="116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Come si vota con Eligo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7E0B974-70EB-5A04-0F81-3FE5050C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335C36A-7C5A-5E2C-2975-896D01622B53}"/>
              </a:ext>
            </a:extLst>
          </p:cNvPr>
          <p:cNvSpPr txBox="1"/>
          <p:nvPr/>
        </p:nvSpPr>
        <p:spPr>
          <a:xfrm>
            <a:off x="1828800" y="1497950"/>
            <a:ext cx="14092237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piattaforma di votazioni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 è fornita da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 voting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9A8B76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Migliaia di organizzazioni si affidano a Eligo per gestire digitalmente votazioni 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assemblee in remoto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presenza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forma ibrida.</a:t>
            </a:r>
          </a:p>
        </p:txBody>
      </p:sp>
      <p:sp>
        <p:nvSpPr>
          <p:cNvPr id="846" name="Viale Monte Nero 17, Milano +02 80511 31 contact@eligovote.com…"/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Copyright © 2026 ELIGO | ID Technology S.r.l.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FA2DCEA-12D7-6479-1B03-839AC3C6E10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Box 3"/>
          <p:cNvSpPr txBox="1"/>
          <p:nvPr/>
        </p:nvSpPr>
        <p:spPr>
          <a:xfrm>
            <a:off x="0" y="6720793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è la piattaforma di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elettronico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sicura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intuitiva</a:t>
            </a:r>
            <a:r>
              <a:rPr lang="it-IT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.</a:t>
            </a:r>
          </a:p>
          <a:p>
            <a:pPr algn="ctr">
              <a:lnSpc>
                <a:spcPts val="5874"/>
              </a:lnSpc>
            </a:pPr>
            <a:endParaRPr lang="it-IT" sz="4196" b="1" noProof="0" dirty="0">
              <a:solidFill>
                <a:srgbClr val="690D22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La soluzione flessibile e affidabile che semplifica le operazioni di voto, favorendo la partecipazione democratica.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A9DEFA-3480-545E-1582-29218DC87E2C}"/>
              </a:ext>
            </a:extLst>
          </p:cNvPr>
          <p:cNvSpPr/>
          <p:nvPr/>
        </p:nvSpPr>
        <p:spPr>
          <a:xfrm>
            <a:off x="-6048" y="25574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8"/>
          <p:cNvSpPr txBox="1"/>
          <p:nvPr/>
        </p:nvSpPr>
        <p:spPr>
          <a:xfrm>
            <a:off x="12485118" y="4481321"/>
            <a:ext cx="5161571" cy="1891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Scansiona il </a:t>
            </a:r>
            <a:r>
              <a:rPr lang="it-IT" sz="3600" b="1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QR code </a:t>
            </a:r>
            <a:r>
              <a:rPr lang="it-IT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univoco</a:t>
            </a:r>
            <a:r>
              <a:rPr lang="it-IT" sz="3600" b="1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lang="it-IT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che ti verrà dato in fase di accredito</a:t>
            </a: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8DBE2F-B4BC-B269-0083-7D96235EE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11849855" cy="727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18DD5C-A792-A2FA-FB12-A93D7B2DA5B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-28203" y="7277397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sulla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pagina di accesso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al sistema di voto.​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</a:t>
            </a:r>
            <a:r>
              <a:rPr lang="it-IT" sz="3600" noProof="0" dirty="0" err="1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licca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DF376D-D2E4-EF12-A075-62DA4D6A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5" y="0"/>
            <a:ext cx="18324272" cy="7124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A872F65-CFC2-3793-9EC9-901FC0C8E4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0" y="7329110"/>
            <a:ext cx="18288000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ritroverai all’interno dell’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dove potrai visualizzare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schede di voto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il tasto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relativo alla prima scheda di voto.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02C9AD-D254-2A3B-61EA-3CFC8BC1F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26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4541F81-C22E-B6F5-975C-95B0E93285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10159929" y="562495"/>
            <a:ext cx="669989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Elenco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dei candidati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4922" y="562495"/>
            <a:ext cx="4057409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Informazioni sulla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scheda di voto</a:t>
            </a: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2B01A3-0B70-DE2C-E607-079C17CB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033"/>
            <a:ext cx="18288000" cy="6911067"/>
          </a:xfrm>
          <a:prstGeom prst="rect">
            <a:avLst/>
          </a:prstGeom>
        </p:spPr>
      </p:pic>
      <p:sp>
        <p:nvSpPr>
          <p:cNvPr id="10" name="Freeform 7"/>
          <p:cNvSpPr/>
          <p:nvPr/>
        </p:nvSpPr>
        <p:spPr>
          <a:xfrm rot="5951129">
            <a:off x="254297" y="2460541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4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1144A56-0384-5A16-EE3A-F748F73A8AF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6888142"/>
            <a:ext cx="15915429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selezionare la casella relativa al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candidato desiderato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o seleziona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“scheda bianca”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se non desideri esprimere alcuna preferenza.​</a:t>
            </a:r>
          </a:p>
          <a:p>
            <a:pPr algn="ctr">
              <a:lnSpc>
                <a:spcPts val="2016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 Per proseguire, clicca su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C00B2A-001A-50F3-E9B2-D3BD2577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6911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7CBBCB-4582-C4F3-9BFC-B2042ECE9B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770378" y="7159012"/>
            <a:ext cx="16747243" cy="249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endParaRPr dirty="0"/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nella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schermata di riepilogo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Verifica le tue scelte.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Premi su “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CONFERMA VOTO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rendere il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definitivo.​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56408-629F-7785-7178-67E4906E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3163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D511F9B-9E9B-9ECA-18E2-1C984CF9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81687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7335070"/>
            <a:ext cx="18288000" cy="272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endParaRPr dirty="0"/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Il voto sarà inserito nell’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sarà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immodificabile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​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cliccare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SUCCESSIVO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continuare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con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operazioni di voto.</a:t>
            </a:r>
          </a:p>
          <a:p>
            <a:pPr algn="ctr">
              <a:lnSpc>
                <a:spcPts val="2952"/>
              </a:lnSpc>
            </a:pPr>
            <a:endParaRPr lang="it-IT" sz="3600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Chiudi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terminare le operazioni di voto se non ci sono più schede da votare.</a:t>
            </a:r>
          </a:p>
          <a:p>
            <a:pPr algn="ctr">
              <a:lnSpc>
                <a:spcPts val="2952"/>
              </a:lnSpc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DF5B5F-8EF0-D872-EDB6-95CA5D61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" y="-38100"/>
            <a:ext cx="18381687" cy="7208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256</Words>
  <Application>Microsoft Office PowerPoint</Application>
  <PresentationFormat>Personalizzato</PresentationFormat>
  <Paragraphs>38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Aspekta Medium</vt:lpstr>
      <vt:lpstr>Calibri</vt:lpstr>
      <vt:lpstr>Arial</vt:lpstr>
      <vt:lpstr>Aspekta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Standard</dc:title>
  <cp:lastModifiedBy>Sara Carluccio</cp:lastModifiedBy>
  <cp:revision>8</cp:revision>
  <dcterms:created xsi:type="dcterms:W3CDTF">2006-08-16T00:00:00Z</dcterms:created>
  <dcterms:modified xsi:type="dcterms:W3CDTF">2026-04-03T10:11:22Z</dcterms:modified>
  <dc:identifier>DAGeuK67te8</dc:identifier>
</cp:coreProperties>
</file>