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Medium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5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D6472-90EC-1621-7E3C-B128602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/>
          <a:stretch>
            <a:fillRect/>
          </a:stretch>
        </p:blipFill>
        <p:spPr>
          <a:xfrm>
            <a:off x="-41415" y="0"/>
            <a:ext cx="185079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255714"/>
            <a:ext cx="7010400" cy="304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0"/>
              </a:lnSpc>
              <a:spcBef>
                <a:spcPct val="0"/>
              </a:spcBef>
            </a:pPr>
            <a:r>
              <a:rPr lang="en-US" sz="8707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GUIDA AL VOTO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4302895"/>
            <a:ext cx="8748023" cy="116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Come si vota con Eligo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E0B974-70EB-5A04-0F81-3FE5050C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35C36A-7C5A-5E2C-2975-896D01622B53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 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Eligo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846" name="Viale Monte Nero 17, Milano +02 80511 31 contact@eligovote.com…"/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Copyright © 2026 ELIGO | ID Technology S.r.l.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FA2DCEA-12D7-6479-1B03-839AC3C6E10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A9DEFA-3480-545E-1582-29218DC87E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8"/>
          <p:cNvSpPr txBox="1"/>
          <p:nvPr/>
        </p:nvSpPr>
        <p:spPr>
          <a:xfrm>
            <a:off x="13164529" y="1921062"/>
            <a:ext cx="4094771" cy="509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il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link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piattaforma.​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194C70-7CF2-CFC6-645F-4144F1CD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8"/>
            <a:ext cx="12572506" cy="101565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18DD5C-A792-A2FA-FB12-A93D7B2DA5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</a:t>
            </a:r>
            <a:r>
              <a:rPr lang="it-IT" sz="3600" noProof="0" dirty="0" err="1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licca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5" y="0"/>
            <a:ext cx="18324272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872F65-CFC2-3793-9EC9-901FC0C8E4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541F81-C22E-B6F5-975C-95B0E93285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144A56-0384-5A16-EE3A-F748F73A8A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7CBBCB-4582-C4F3-9BFC-B2042ECE9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11F9B-9E9B-9ECA-18E2-1C984CF9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81687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262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Aspekta</vt:lpstr>
      <vt:lpstr>Arial</vt:lpstr>
      <vt:lpstr>Aspekta Medium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Sara Carluccio</cp:lastModifiedBy>
  <cp:revision>6</cp:revision>
  <dcterms:created xsi:type="dcterms:W3CDTF">2006-08-16T00:00:00Z</dcterms:created>
  <dcterms:modified xsi:type="dcterms:W3CDTF">2026-04-02T14:36:59Z</dcterms:modified>
  <dc:identifier>DAGeuK67te8</dc:identifier>
</cp:coreProperties>
</file>