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7" r:id="rId11"/>
  </p:sldIdLst>
  <p:sldSz cx="18288000" cy="10287000"/>
  <p:notesSz cx="6858000" cy="9144000"/>
  <p:embeddedFontLst>
    <p:embeddedFont>
      <p:font typeface="Aspekta" panose="020B0604020202020204" charset="0"/>
      <p:regular r:id="rId12"/>
    </p:embeddedFont>
    <p:embeddedFont>
      <p:font typeface="Aspekta Medium" panose="020B0604020202020204" charset="0"/>
      <p:regular r:id="rId13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7242B"/>
    <a:srgbClr val="E9DFC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>
        <p:scale>
          <a:sx n="50" d="100"/>
          <a:sy n="50" d="100"/>
        </p:scale>
        <p:origin x="946" y="39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2.fntdata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font" Target="fonts/font1.fntdata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‹N›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sv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magine 6">
            <a:extLst>
              <a:ext uri="{FF2B5EF4-FFF2-40B4-BE49-F238E27FC236}">
                <a16:creationId xmlns:a16="http://schemas.microsoft.com/office/drawing/2014/main" id="{79B77E29-5805-CEEA-BB26-D524F0F0284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74783" y="0"/>
            <a:ext cx="18745893" cy="10294620"/>
          </a:xfrm>
          <a:prstGeom prst="rect">
            <a:avLst/>
          </a:prstGeom>
        </p:spPr>
      </p:pic>
      <p:sp>
        <p:nvSpPr>
          <p:cNvPr id="3" name="TextBox 3"/>
          <p:cNvSpPr txBox="1"/>
          <p:nvPr/>
        </p:nvSpPr>
        <p:spPr>
          <a:xfrm>
            <a:off x="577714" y="1600304"/>
            <a:ext cx="8353980" cy="114805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ctr">
              <a:lnSpc>
                <a:spcPts val="9784"/>
              </a:lnSpc>
              <a:spcBef>
                <a:spcPct val="0"/>
              </a:spcBef>
            </a:pPr>
            <a:r>
              <a:rPr lang="es-ES" sz="6988" dirty="0">
                <a:solidFill>
                  <a:srgbClr val="FFFFFF"/>
                </a:solidFill>
                <a:latin typeface="Aspekta"/>
                <a:ea typeface="Aspekta"/>
                <a:cs typeface="Aspekta"/>
                <a:sym typeface="Aspekta"/>
              </a:rPr>
              <a:t>GUÍA DE VOTACIÓN</a:t>
            </a:r>
          </a:p>
        </p:txBody>
      </p:sp>
      <p:sp>
        <p:nvSpPr>
          <p:cNvPr id="4" name="TextBox 4"/>
          <p:cNvSpPr txBox="1"/>
          <p:nvPr/>
        </p:nvSpPr>
        <p:spPr>
          <a:xfrm>
            <a:off x="598591" y="3433379"/>
            <a:ext cx="8748023" cy="116800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ctr">
              <a:lnSpc>
                <a:spcPts val="9541"/>
              </a:lnSpc>
              <a:spcBef>
                <a:spcPct val="0"/>
              </a:spcBef>
            </a:pPr>
            <a:r>
              <a:rPr lang="es-ES" sz="6815" dirty="0">
                <a:solidFill>
                  <a:srgbClr val="FFFFFF"/>
                </a:solidFill>
                <a:latin typeface="Aspekta"/>
                <a:ea typeface="Aspekta"/>
                <a:cs typeface="Aspekta"/>
                <a:sym typeface="Aspekta"/>
              </a:rPr>
              <a:t>Cómo votar con Eligo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magine 6">
            <a:extLst>
              <a:ext uri="{FF2B5EF4-FFF2-40B4-BE49-F238E27FC236}">
                <a16:creationId xmlns:a16="http://schemas.microsoft.com/office/drawing/2014/main" id="{67E0B974-70EB-5A04-0F81-3FE5050CD70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53653" y="0"/>
            <a:ext cx="18395305" cy="10294620"/>
          </a:xfrm>
          <a:prstGeom prst="rect">
            <a:avLst/>
          </a:prstGeom>
        </p:spPr>
      </p:pic>
      <p:sp>
        <p:nvSpPr>
          <p:cNvPr id="846" name="Viale Monte Nero 17, Milano +02 80511 31 contact@eligovote.com…"/>
          <p:cNvSpPr txBox="1">
            <a:spLocks/>
          </p:cNvSpPr>
          <p:nvPr/>
        </p:nvSpPr>
        <p:spPr>
          <a:xfrm>
            <a:off x="228600" y="8789050"/>
            <a:ext cx="5965230" cy="1107996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  <a:defRPr sz="2200">
                <a:solidFill>
                  <a:srgbClr val="FFFFFF"/>
                </a:solidFill>
              </a:defRPr>
            </a:pPr>
            <a:br>
              <a:rPr lang="en-US" sz="2200" dirty="0">
                <a:solidFill>
                  <a:srgbClr val="FFFFFF"/>
                </a:solidFill>
              </a:rPr>
            </a:br>
            <a:r>
              <a:rPr lang="en-US" sz="1800" dirty="0">
                <a:solidFill>
                  <a:srgbClr val="FFFFFF"/>
                </a:solidFill>
              </a:rPr>
              <a:t>Copyright © 2026 ELIGO | ID Technology S.r.l.</a:t>
            </a:r>
            <a:br>
              <a:rPr lang="en-US" sz="2200" dirty="0">
                <a:solidFill>
                  <a:srgbClr val="FFFFFF"/>
                </a:solidFill>
              </a:rPr>
            </a:br>
            <a:endParaRPr lang="en-US" sz="2200" dirty="0">
              <a:solidFill>
                <a:srgbClr val="FFFFFF"/>
              </a:solidFill>
            </a:endParaRPr>
          </a:p>
        </p:txBody>
      </p: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E1654AA5-442D-02B3-D7C7-E65ED344E511}"/>
              </a:ext>
            </a:extLst>
          </p:cNvPr>
          <p:cNvSpPr txBox="1"/>
          <p:nvPr/>
        </p:nvSpPr>
        <p:spPr>
          <a:xfrm>
            <a:off x="2324100" y="1181100"/>
            <a:ext cx="13639800" cy="4419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ts val="56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4000" b="0" i="0" u="none" strike="noStrike" kern="1200" cap="none" spc="0" normalizeH="0" baseline="0" noProof="0" dirty="0">
                <a:ln>
                  <a:noFill/>
                </a:ln>
                <a:solidFill>
                  <a:srgbClr val="E0DFCA"/>
                </a:solidFill>
                <a:effectLst/>
                <a:uLnTx/>
                <a:uFillTx/>
                <a:latin typeface="Aspekta"/>
                <a:ea typeface="Aspekta"/>
                <a:cs typeface="Aspekta"/>
                <a:sym typeface="Aspekta"/>
              </a:rPr>
              <a:t>La </a:t>
            </a:r>
            <a:r>
              <a:rPr kumimoji="0" lang="es-ES" sz="4000" b="0" i="0" u="none" strike="noStrike" kern="1200" cap="none" spc="0" normalizeH="0" baseline="0" noProof="0" dirty="0">
                <a:ln>
                  <a:noFill/>
                </a:ln>
                <a:solidFill>
                  <a:srgbClr val="D90000"/>
                </a:solidFill>
                <a:effectLst/>
                <a:uLnTx/>
                <a:uFillTx/>
                <a:latin typeface="Aspekta"/>
                <a:ea typeface="Aspekta"/>
                <a:cs typeface="Aspekta"/>
                <a:sym typeface="Aspekta"/>
              </a:rPr>
              <a:t>plataforma de votación online</a:t>
            </a:r>
            <a:r>
              <a:rPr kumimoji="0" lang="es-ES" sz="4000" b="0" i="0" u="none" strike="noStrike" kern="1200" cap="none" spc="0" normalizeH="0" baseline="0" noProof="0" dirty="0">
                <a:ln>
                  <a:noFill/>
                </a:ln>
                <a:solidFill>
                  <a:srgbClr val="E0DFCA"/>
                </a:solidFill>
                <a:effectLst/>
                <a:uLnTx/>
                <a:uFillTx/>
                <a:latin typeface="Aspekta"/>
                <a:ea typeface="Aspekta"/>
                <a:cs typeface="Aspekta"/>
                <a:sym typeface="Aspekta"/>
              </a:rPr>
              <a:t> es ofrecida por </a:t>
            </a:r>
            <a:r>
              <a:rPr kumimoji="0" lang="es-ES" sz="4000" b="0" i="0" u="none" strike="noStrike" kern="1200" cap="none" spc="0" normalizeH="0" baseline="0" noProof="0" dirty="0">
                <a:ln>
                  <a:noFill/>
                </a:ln>
                <a:solidFill>
                  <a:srgbClr val="D90000"/>
                </a:solidFill>
                <a:effectLst/>
                <a:uLnTx/>
                <a:uFillTx/>
                <a:latin typeface="Aspekta"/>
                <a:ea typeface="Aspekta"/>
                <a:cs typeface="Aspekta"/>
                <a:sym typeface="Aspekta"/>
              </a:rPr>
              <a:t>Eligo Voting</a:t>
            </a:r>
            <a:r>
              <a:rPr kumimoji="0" lang="es-ES" sz="4000" b="0" i="0" u="none" strike="noStrike" kern="1200" cap="none" spc="0" normalizeH="0" baseline="0" noProof="0" dirty="0">
                <a:ln>
                  <a:noFill/>
                </a:ln>
                <a:solidFill>
                  <a:srgbClr val="E0DFCA"/>
                </a:solidFill>
                <a:effectLst/>
                <a:uLnTx/>
                <a:uFillTx/>
                <a:latin typeface="Aspekta"/>
                <a:ea typeface="Aspekta"/>
                <a:cs typeface="Aspekta"/>
                <a:sym typeface="Aspekta"/>
              </a:rPr>
              <a:t>.</a:t>
            </a:r>
          </a:p>
          <a:p>
            <a:pPr marL="0" marR="0" lvl="0" indent="0" algn="ctr" defTabSz="914400" rtl="0" eaLnBrk="1" fontAlgn="auto" latinLnBrk="0" hangingPunct="1">
              <a:lnSpc>
                <a:spcPts val="56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4000" b="0" i="0" u="none" strike="noStrike" kern="1200" cap="none" spc="0" normalizeH="0" baseline="0" noProof="0" dirty="0">
              <a:ln>
                <a:noFill/>
              </a:ln>
              <a:solidFill>
                <a:srgbClr val="E0DFCA"/>
              </a:solidFill>
              <a:effectLst/>
              <a:uLnTx/>
              <a:uFillTx/>
              <a:latin typeface="Aspekta"/>
              <a:ea typeface="Aspekta"/>
              <a:cs typeface="Aspekta"/>
              <a:sym typeface="Aspekta"/>
            </a:endParaRPr>
          </a:p>
          <a:p>
            <a:pPr marL="0" marR="0" lvl="0" indent="0" algn="ctr" defTabSz="914400" rtl="0" eaLnBrk="1" fontAlgn="auto" latinLnBrk="0" hangingPunct="1">
              <a:lnSpc>
                <a:spcPts val="56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4000" b="0" i="0" u="none" strike="noStrike" kern="1200" cap="none" spc="0" normalizeH="0" baseline="0" noProof="0" dirty="0">
                <a:ln>
                  <a:noFill/>
                </a:ln>
                <a:solidFill>
                  <a:srgbClr val="E0DFCA"/>
                </a:solidFill>
                <a:effectLst/>
                <a:uLnTx/>
                <a:uFillTx/>
                <a:latin typeface="Aspekta"/>
                <a:ea typeface="Aspekta"/>
                <a:cs typeface="Aspekta"/>
                <a:sym typeface="Aspekta"/>
              </a:rPr>
              <a:t>Miles de organizaciones confían en Eligo para la gestión digital de votaciones y reuniones, ya sean remotas, presenciales o híbridas.</a:t>
            </a:r>
          </a:p>
        </p:txBody>
      </p:sp>
    </p:spTree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>
            <a:extLst>
              <a:ext uri="{FF2B5EF4-FFF2-40B4-BE49-F238E27FC236}">
                <a16:creationId xmlns:a16="http://schemas.microsoft.com/office/drawing/2014/main" id="{107873E9-71BD-7811-991E-D008CB81A574}"/>
              </a:ext>
            </a:extLst>
          </p:cNvPr>
          <p:cNvSpPr/>
          <p:nvPr/>
        </p:nvSpPr>
        <p:spPr>
          <a:xfrm>
            <a:off x="0" y="0"/>
            <a:ext cx="18288000" cy="10287000"/>
          </a:xfrm>
          <a:prstGeom prst="rect">
            <a:avLst/>
          </a:prstGeom>
          <a:solidFill>
            <a:srgbClr val="E9DFC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3" name="TextBox 3"/>
          <p:cNvSpPr txBox="1"/>
          <p:nvPr/>
        </p:nvSpPr>
        <p:spPr>
          <a:xfrm>
            <a:off x="0" y="6529815"/>
            <a:ext cx="18288000" cy="294141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ctr">
              <a:lnSpc>
                <a:spcPts val="5874"/>
              </a:lnSpc>
            </a:pPr>
            <a:r>
              <a:rPr lang="es-ES" sz="4196" b="1" dirty="0">
                <a:solidFill>
                  <a:srgbClr val="D90000"/>
                </a:solidFill>
                <a:latin typeface="Aspekta Medium"/>
                <a:ea typeface="Aspekta Medium"/>
                <a:cs typeface="Aspekta Medium"/>
                <a:sym typeface="Aspekta Medium"/>
              </a:rPr>
              <a:t>Eligo </a:t>
            </a:r>
            <a:r>
              <a:rPr lang="es-ES" sz="4196" b="1" dirty="0">
                <a:solidFill>
                  <a:srgbClr val="540716"/>
                </a:solidFill>
                <a:latin typeface="Aspekta Medium"/>
                <a:ea typeface="Aspekta Medium"/>
                <a:cs typeface="Aspekta Medium"/>
                <a:sym typeface="Aspekta Medium"/>
              </a:rPr>
              <a:t>es la </a:t>
            </a:r>
            <a:r>
              <a:rPr lang="es-ES" sz="4196" b="1" dirty="0">
                <a:solidFill>
                  <a:srgbClr val="D90000"/>
                </a:solidFill>
                <a:latin typeface="Aspekta Medium"/>
                <a:ea typeface="Aspekta Medium"/>
                <a:cs typeface="Aspekta Medium"/>
                <a:sym typeface="Aspekta Medium"/>
              </a:rPr>
              <a:t>plataforma de votación electrónica segura </a:t>
            </a:r>
            <a:r>
              <a:rPr lang="es-ES" sz="4196" b="1" dirty="0">
                <a:solidFill>
                  <a:srgbClr val="540716"/>
                </a:solidFill>
                <a:latin typeface="Aspekta Medium"/>
                <a:ea typeface="Aspekta Medium"/>
                <a:cs typeface="Aspekta Medium"/>
                <a:sym typeface="Aspekta Medium"/>
              </a:rPr>
              <a:t>e </a:t>
            </a:r>
            <a:r>
              <a:rPr lang="es-ES" sz="4196" b="1" dirty="0">
                <a:solidFill>
                  <a:srgbClr val="D90000"/>
                </a:solidFill>
                <a:latin typeface="Aspekta Medium"/>
                <a:ea typeface="Aspekta Medium"/>
                <a:cs typeface="Aspekta Medium"/>
                <a:sym typeface="Aspekta Medium"/>
              </a:rPr>
              <a:t>intuitiva.</a:t>
            </a:r>
          </a:p>
          <a:p>
            <a:pPr marL="0" lvl="0" indent="0" algn="ctr">
              <a:lnSpc>
                <a:spcPts val="5874"/>
              </a:lnSpc>
            </a:pPr>
            <a:endParaRPr lang="es-ES" sz="4196" b="1" dirty="0">
              <a:solidFill>
                <a:srgbClr val="D90000"/>
              </a:solidFill>
              <a:latin typeface="Aspekta Medium"/>
              <a:ea typeface="Aspekta Medium"/>
              <a:cs typeface="Aspekta Medium"/>
              <a:sym typeface="Aspekta Medium"/>
            </a:endParaRPr>
          </a:p>
          <a:p>
            <a:pPr marL="0" lvl="0" indent="0" algn="ctr">
              <a:lnSpc>
                <a:spcPts val="5874"/>
              </a:lnSpc>
              <a:spcBef>
                <a:spcPct val="0"/>
              </a:spcBef>
            </a:pPr>
            <a:r>
              <a:rPr lang="es-ES" sz="4196" b="1" dirty="0">
                <a:solidFill>
                  <a:srgbClr val="690D22"/>
                </a:solidFill>
                <a:latin typeface="Aspekta Medium"/>
                <a:ea typeface="Aspekta Medium"/>
                <a:cs typeface="Aspekta Medium"/>
                <a:sym typeface="Aspekta Medium"/>
              </a:rPr>
              <a:t> La solución flexible y confiable que simplifica las operaciones de votación, promoviendo la participación democrática. </a:t>
            </a:r>
          </a:p>
        </p:txBody>
      </p:sp>
    </p:spTree>
  </p:cSld>
  <p:clrMapOvr>
    <a:masterClrMapping/>
  </p:clrMapOvr>
  <p:transition spd="slow"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tangolo 2">
            <a:extLst>
              <a:ext uri="{FF2B5EF4-FFF2-40B4-BE49-F238E27FC236}">
                <a16:creationId xmlns:a16="http://schemas.microsoft.com/office/drawing/2014/main" id="{59E8158A-9C64-1A16-3D49-AC64FE2123C3}"/>
              </a:ext>
            </a:extLst>
          </p:cNvPr>
          <p:cNvSpPr/>
          <p:nvPr/>
        </p:nvSpPr>
        <p:spPr>
          <a:xfrm>
            <a:off x="-31315" y="0"/>
            <a:ext cx="18288000" cy="10287000"/>
          </a:xfrm>
          <a:prstGeom prst="rect">
            <a:avLst/>
          </a:prstGeom>
          <a:solidFill>
            <a:srgbClr val="E9DFC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8" name="TextBox 8"/>
          <p:cNvSpPr txBox="1"/>
          <p:nvPr/>
        </p:nvSpPr>
        <p:spPr>
          <a:xfrm>
            <a:off x="12954000" y="1333500"/>
            <a:ext cx="4094771" cy="721056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lvl="0" algn="ctr">
              <a:lnSpc>
                <a:spcPts val="5040"/>
              </a:lnSpc>
            </a:pPr>
            <a:r>
              <a:rPr lang="es-ES" sz="3600" dirty="0">
                <a:solidFill>
                  <a:srgbClr val="801827"/>
                </a:solidFill>
                <a:latin typeface="Aspekta"/>
                <a:ea typeface="Aspekta"/>
                <a:cs typeface="Aspekta"/>
                <a:sym typeface="Aspekta"/>
              </a:rPr>
              <a:t>Recibirás tus </a:t>
            </a:r>
            <a:r>
              <a:rPr lang="es-ES" sz="3600" b="1" dirty="0">
                <a:solidFill>
                  <a:srgbClr val="801827"/>
                </a:solidFill>
                <a:latin typeface="Aspekta Medium"/>
                <a:ea typeface="Aspekta Medium"/>
                <a:cs typeface="Aspekta Medium"/>
                <a:sym typeface="Aspekta Medium"/>
              </a:rPr>
              <a:t>credenciales </a:t>
            </a:r>
            <a:r>
              <a:rPr lang="es-ES" sz="3600" dirty="0">
                <a:solidFill>
                  <a:srgbClr val="801827"/>
                </a:solidFill>
                <a:latin typeface="Aspekta"/>
                <a:ea typeface="Aspekta"/>
                <a:cs typeface="Aspekta"/>
                <a:sym typeface="Aspekta"/>
              </a:rPr>
              <a:t>y el </a:t>
            </a:r>
            <a:r>
              <a:rPr lang="es-ES" sz="3600" b="1" dirty="0">
                <a:solidFill>
                  <a:srgbClr val="801827"/>
                </a:solidFill>
                <a:latin typeface="Aspekta Medium"/>
                <a:ea typeface="Aspekta Medium"/>
                <a:cs typeface="Aspekta Medium"/>
                <a:sym typeface="Aspekta Medium"/>
              </a:rPr>
              <a:t>enlace </a:t>
            </a:r>
            <a:r>
              <a:rPr lang="es-ES" sz="3600" dirty="0">
                <a:solidFill>
                  <a:srgbClr val="801827"/>
                </a:solidFill>
                <a:latin typeface="Aspekta"/>
                <a:ea typeface="Aspekta"/>
                <a:cs typeface="Aspekta"/>
                <a:sym typeface="Aspekta"/>
              </a:rPr>
              <a:t>para acceder a la plataforma por correo electrónico.</a:t>
            </a:r>
          </a:p>
          <a:p>
            <a:pPr lvl="0" algn="ctr">
              <a:lnSpc>
                <a:spcPts val="5319"/>
              </a:lnSpc>
            </a:pPr>
            <a:endParaRPr lang="es-ES" sz="3600" dirty="0">
              <a:solidFill>
                <a:srgbClr val="801827"/>
              </a:solidFill>
              <a:latin typeface="Aspekta"/>
              <a:ea typeface="Aspekta"/>
              <a:cs typeface="Aspekta"/>
              <a:sym typeface="Aspekta"/>
            </a:endParaRPr>
          </a:p>
          <a:p>
            <a:pPr lvl="0" algn="ctr">
              <a:lnSpc>
                <a:spcPts val="5319"/>
              </a:lnSpc>
            </a:pPr>
            <a:endParaRPr lang="es-ES" sz="3600" dirty="0">
              <a:solidFill>
                <a:srgbClr val="801827"/>
              </a:solidFill>
              <a:latin typeface="Aspekta"/>
              <a:ea typeface="Aspekta"/>
              <a:cs typeface="Aspekta"/>
              <a:sym typeface="Aspekta"/>
            </a:endParaRPr>
          </a:p>
          <a:p>
            <a:pPr lvl="0" algn="ctr">
              <a:lnSpc>
                <a:spcPts val="5319"/>
              </a:lnSpc>
            </a:pPr>
            <a:r>
              <a:rPr lang="es-ES" sz="3799" dirty="0">
                <a:solidFill>
                  <a:srgbClr val="801827"/>
                </a:solidFill>
                <a:latin typeface="Aspekta"/>
                <a:ea typeface="Aspekta"/>
                <a:cs typeface="Aspekta"/>
                <a:sym typeface="Aspekta"/>
              </a:rPr>
              <a:t>Una vez abierta la votación, haga clic en “</a:t>
            </a:r>
            <a:r>
              <a:rPr lang="es-ES" sz="3799" b="1" dirty="0">
                <a:solidFill>
                  <a:srgbClr val="801827"/>
                </a:solidFill>
                <a:latin typeface="Aspekta Medium"/>
                <a:ea typeface="Aspekta Medium"/>
                <a:cs typeface="Aspekta Medium"/>
                <a:sym typeface="Aspekta Medium"/>
              </a:rPr>
              <a:t>Iniciar sesión</a:t>
            </a:r>
            <a:endParaRPr lang="es-ES" sz="3799" dirty="0">
              <a:solidFill>
                <a:srgbClr val="801827"/>
              </a:solidFill>
              <a:latin typeface="Aspekta"/>
              <a:ea typeface="Aspekta"/>
              <a:cs typeface="Aspekta"/>
              <a:sym typeface="Aspekta"/>
            </a:endParaRPr>
          </a:p>
        </p:txBody>
      </p:sp>
      <p:pic>
        <p:nvPicPr>
          <p:cNvPr id="9" name="Immagine 8">
            <a:extLst>
              <a:ext uri="{FF2B5EF4-FFF2-40B4-BE49-F238E27FC236}">
                <a16:creationId xmlns:a16="http://schemas.microsoft.com/office/drawing/2014/main" id="{605097B9-F640-7B72-C94B-55C687EB202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0902461" cy="10287000"/>
          </a:xfrm>
          <a:prstGeom prst="rect">
            <a:avLst/>
          </a:prstGeom>
        </p:spPr>
      </p:pic>
    </p:spTree>
  </p:cSld>
  <p:clrMapOvr>
    <a:masterClrMapping/>
  </p:clrMapOvr>
  <p:transition spd="slow"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magine 4">
            <a:extLst>
              <a:ext uri="{FF2B5EF4-FFF2-40B4-BE49-F238E27FC236}">
                <a16:creationId xmlns:a16="http://schemas.microsoft.com/office/drawing/2014/main" id="{9D1C12E8-9C24-1E97-64A1-BD2F15114A4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29159" y="-95812"/>
            <a:ext cx="18417159" cy="10402388"/>
          </a:xfrm>
          <a:prstGeom prst="rect">
            <a:avLst/>
          </a:prstGeom>
        </p:spPr>
      </p:pic>
      <p:sp>
        <p:nvSpPr>
          <p:cNvPr id="4" name="TextBox 4"/>
          <p:cNvSpPr txBox="1"/>
          <p:nvPr/>
        </p:nvSpPr>
        <p:spPr>
          <a:xfrm>
            <a:off x="-28203" y="7578089"/>
            <a:ext cx="18344407" cy="168021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ctr">
              <a:lnSpc>
                <a:spcPts val="3240"/>
              </a:lnSpc>
            </a:pPr>
            <a:endParaRPr lang="es-ES" dirty="0"/>
          </a:p>
          <a:p>
            <a:pPr marL="0" lvl="0" indent="0" algn="ctr">
              <a:lnSpc>
                <a:spcPts val="3240"/>
              </a:lnSpc>
            </a:pPr>
            <a:r>
              <a:rPr lang="es-ES" sz="3600" dirty="0">
                <a:solidFill>
                  <a:srgbClr val="801827"/>
                </a:solidFill>
                <a:latin typeface="Aspekta"/>
                <a:ea typeface="Aspekta"/>
                <a:cs typeface="Aspekta"/>
                <a:sym typeface="Aspekta"/>
              </a:rPr>
              <a:t>Estarás en la página de inicio de sesión del sistema de votación.</a:t>
            </a:r>
          </a:p>
          <a:p>
            <a:pPr marL="0" lvl="0" indent="0" algn="ctr">
              <a:lnSpc>
                <a:spcPts val="3240"/>
              </a:lnSpc>
            </a:pPr>
            <a:endParaRPr lang="es-ES" sz="3600" dirty="0">
              <a:solidFill>
                <a:srgbClr val="801827"/>
              </a:solidFill>
              <a:latin typeface="Aspekta"/>
              <a:ea typeface="Aspekta"/>
              <a:cs typeface="Aspekta"/>
              <a:sym typeface="Aspekta"/>
            </a:endParaRPr>
          </a:p>
          <a:p>
            <a:pPr lvl="0" algn="ctr">
              <a:lnSpc>
                <a:spcPts val="3240"/>
              </a:lnSpc>
            </a:pPr>
            <a:r>
              <a:rPr lang="es-ES" sz="3600" dirty="0">
                <a:solidFill>
                  <a:srgbClr val="801827"/>
                </a:solidFill>
                <a:latin typeface="Aspekta"/>
                <a:ea typeface="Aspekta"/>
                <a:cs typeface="Aspekta"/>
                <a:sym typeface="Aspekta"/>
              </a:rPr>
              <a:t>Introduce tu usuario y contraseña en el </a:t>
            </a:r>
            <a:r>
              <a:rPr lang="es-ES" sz="3600" dirty="0" err="1">
                <a:solidFill>
                  <a:srgbClr val="801827"/>
                </a:solidFill>
                <a:latin typeface="Aspekta"/>
                <a:ea typeface="Aspekta"/>
                <a:cs typeface="Aspekta"/>
                <a:sym typeface="Aspekta"/>
              </a:rPr>
              <a:t>form</a:t>
            </a:r>
            <a:r>
              <a:rPr lang="es-ES" sz="3600" dirty="0">
                <a:solidFill>
                  <a:srgbClr val="801827"/>
                </a:solidFill>
                <a:latin typeface="Aspekta"/>
                <a:ea typeface="Aspekta"/>
                <a:cs typeface="Aspekta"/>
                <a:sym typeface="Aspekta"/>
              </a:rPr>
              <a:t> y pulsa “</a:t>
            </a:r>
            <a:r>
              <a:rPr lang="es-ES" sz="3600" b="1" dirty="0">
                <a:solidFill>
                  <a:srgbClr val="801827"/>
                </a:solidFill>
                <a:latin typeface="Aspekta Medium"/>
                <a:ea typeface="Aspekta Medium"/>
                <a:cs typeface="Aspekta Medium"/>
                <a:sym typeface="Aspekta Medium"/>
              </a:rPr>
              <a:t>INICIAR SESIÓN</a:t>
            </a:r>
            <a:r>
              <a:rPr lang="es-ES" sz="3600" dirty="0">
                <a:solidFill>
                  <a:srgbClr val="801827"/>
                </a:solidFill>
                <a:latin typeface="Aspekta"/>
                <a:ea typeface="Aspekta"/>
                <a:cs typeface="Aspekta"/>
                <a:sym typeface="Aspekta"/>
              </a:rPr>
              <a:t>”</a:t>
            </a:r>
          </a:p>
        </p:txBody>
      </p:sp>
      <p:pic>
        <p:nvPicPr>
          <p:cNvPr id="7" name="Immagine 6">
            <a:extLst>
              <a:ext uri="{FF2B5EF4-FFF2-40B4-BE49-F238E27FC236}">
                <a16:creationId xmlns:a16="http://schemas.microsoft.com/office/drawing/2014/main" id="{EA564A8A-BC44-8AA9-4764-D25B8591C2A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61234" y="-103431"/>
            <a:ext cx="18449234" cy="6770931"/>
          </a:xfrm>
          <a:prstGeom prst="rect">
            <a:avLst/>
          </a:prstGeom>
        </p:spPr>
      </p:pic>
    </p:spTree>
  </p:cSld>
  <p:clrMapOvr>
    <a:masterClrMapping/>
  </p:clrMapOvr>
  <p:transition spd="slow"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magine 4">
            <a:extLst>
              <a:ext uri="{FF2B5EF4-FFF2-40B4-BE49-F238E27FC236}">
                <a16:creationId xmlns:a16="http://schemas.microsoft.com/office/drawing/2014/main" id="{FD7855A3-5E09-D1CE-AE08-FDF7CEF12DE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29159" y="-95812"/>
            <a:ext cx="18417159" cy="10402388"/>
          </a:xfrm>
          <a:prstGeom prst="rect">
            <a:avLst/>
          </a:prstGeom>
        </p:spPr>
      </p:pic>
      <p:sp>
        <p:nvSpPr>
          <p:cNvPr id="4" name="TextBox 4"/>
          <p:cNvSpPr txBox="1"/>
          <p:nvPr/>
        </p:nvSpPr>
        <p:spPr>
          <a:xfrm>
            <a:off x="0" y="7501765"/>
            <a:ext cx="18288000" cy="175653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ctr">
              <a:lnSpc>
                <a:spcPts val="3467"/>
              </a:lnSpc>
            </a:pPr>
            <a:endParaRPr lang="es-ES" dirty="0"/>
          </a:p>
          <a:p>
            <a:pPr marL="0" lvl="0" indent="0" algn="ctr">
              <a:lnSpc>
                <a:spcPts val="3467"/>
              </a:lnSpc>
            </a:pPr>
            <a:r>
              <a:rPr lang="es-ES" sz="3853" dirty="0">
                <a:solidFill>
                  <a:srgbClr val="801827"/>
                </a:solidFill>
                <a:latin typeface="Aspekta"/>
                <a:ea typeface="Aspekta"/>
                <a:cs typeface="Aspekta"/>
                <a:sym typeface="Aspekta"/>
              </a:rPr>
              <a:t>Te encontrarás dentro de la urna digital donde podrás visualizar las papeletas.</a:t>
            </a:r>
          </a:p>
          <a:p>
            <a:pPr marL="0" lvl="0" indent="0" algn="ctr">
              <a:lnSpc>
                <a:spcPts val="3239"/>
              </a:lnSpc>
            </a:pPr>
            <a:endParaRPr lang="es-ES" sz="3853" dirty="0">
              <a:solidFill>
                <a:srgbClr val="801827"/>
              </a:solidFill>
              <a:latin typeface="Aspekta"/>
              <a:ea typeface="Aspekta"/>
              <a:cs typeface="Aspekta"/>
              <a:sym typeface="Aspekta"/>
            </a:endParaRPr>
          </a:p>
          <a:p>
            <a:pPr marL="0" lvl="0" indent="0" algn="ctr">
              <a:lnSpc>
                <a:spcPts val="3467"/>
              </a:lnSpc>
            </a:pPr>
            <a:r>
              <a:rPr lang="es-ES" sz="3853" dirty="0">
                <a:solidFill>
                  <a:srgbClr val="801827"/>
                </a:solidFill>
                <a:latin typeface="Aspekta"/>
                <a:ea typeface="Aspekta"/>
                <a:cs typeface="Aspekta"/>
                <a:sym typeface="Aspekta"/>
              </a:rPr>
              <a:t> Haga clic en el botón “</a:t>
            </a:r>
            <a:r>
              <a:rPr lang="es-ES" sz="3853" b="1" dirty="0">
                <a:solidFill>
                  <a:srgbClr val="801827"/>
                </a:solidFill>
                <a:latin typeface="Aspekta Medium"/>
                <a:ea typeface="Aspekta Medium"/>
                <a:cs typeface="Aspekta Medium"/>
                <a:sym typeface="Aspekta Medium"/>
              </a:rPr>
              <a:t>VOTAR</a:t>
            </a:r>
            <a:r>
              <a:rPr lang="es-ES" sz="3853" dirty="0">
                <a:solidFill>
                  <a:srgbClr val="801827"/>
                </a:solidFill>
                <a:latin typeface="Aspekta"/>
                <a:ea typeface="Aspekta"/>
                <a:cs typeface="Aspekta"/>
                <a:sym typeface="Aspekta"/>
              </a:rPr>
              <a:t>” para la primera votación.</a:t>
            </a:r>
          </a:p>
        </p:txBody>
      </p:sp>
      <p:pic>
        <p:nvPicPr>
          <p:cNvPr id="10" name="Immagine 9">
            <a:extLst>
              <a:ext uri="{FF2B5EF4-FFF2-40B4-BE49-F238E27FC236}">
                <a16:creationId xmlns:a16="http://schemas.microsoft.com/office/drawing/2014/main" id="{EE2A1D72-4A66-9AA8-3E8F-8F15C2267F1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29160" y="-95812"/>
            <a:ext cx="18338341" cy="7144312"/>
          </a:xfrm>
          <a:prstGeom prst="rect">
            <a:avLst/>
          </a:prstGeom>
        </p:spPr>
      </p:pic>
    </p:spTree>
  </p:cSld>
  <p:clrMapOvr>
    <a:masterClrMapping/>
  </p:clrMapOvr>
  <p:transition spd="slow"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magine 7">
            <a:extLst>
              <a:ext uri="{FF2B5EF4-FFF2-40B4-BE49-F238E27FC236}">
                <a16:creationId xmlns:a16="http://schemas.microsoft.com/office/drawing/2014/main" id="{4F8F299D-E618-E725-5010-98750B5D5A6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29159" y="-95812"/>
            <a:ext cx="18417159" cy="10402388"/>
          </a:xfrm>
          <a:prstGeom prst="rect">
            <a:avLst/>
          </a:prstGeom>
        </p:spPr>
      </p:pic>
      <p:sp>
        <p:nvSpPr>
          <p:cNvPr id="3" name="TextBox 3"/>
          <p:cNvSpPr txBox="1"/>
          <p:nvPr/>
        </p:nvSpPr>
        <p:spPr>
          <a:xfrm>
            <a:off x="11157874" y="795343"/>
            <a:ext cx="6699893" cy="62293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ctr">
              <a:lnSpc>
                <a:spcPts val="5040"/>
              </a:lnSpc>
            </a:pPr>
            <a:r>
              <a:rPr lang="es-ES" sz="3600" dirty="0">
                <a:solidFill>
                  <a:srgbClr val="801827"/>
                </a:solidFill>
                <a:latin typeface="Aspekta"/>
                <a:ea typeface="Aspekta"/>
                <a:cs typeface="Aspekta"/>
                <a:sym typeface="Aspekta"/>
              </a:rPr>
              <a:t>L</a:t>
            </a:r>
            <a:r>
              <a:rPr lang="es-ES" sz="3600" noProof="1">
                <a:solidFill>
                  <a:srgbClr val="801827"/>
                </a:solidFill>
                <a:latin typeface="Aspekta"/>
                <a:ea typeface="Aspekta"/>
                <a:cs typeface="Aspekta"/>
                <a:sym typeface="Aspekta"/>
              </a:rPr>
              <a:t>ista de candidatos</a:t>
            </a:r>
          </a:p>
        </p:txBody>
      </p:sp>
      <p:sp>
        <p:nvSpPr>
          <p:cNvPr id="4" name="TextBox 4"/>
          <p:cNvSpPr txBox="1"/>
          <p:nvPr/>
        </p:nvSpPr>
        <p:spPr>
          <a:xfrm>
            <a:off x="1534922" y="476256"/>
            <a:ext cx="6798896" cy="126111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ctr">
              <a:lnSpc>
                <a:spcPts val="5040"/>
              </a:lnSpc>
            </a:pPr>
            <a:r>
              <a:rPr lang="es-ES" sz="3600" dirty="0">
                <a:solidFill>
                  <a:srgbClr val="801827"/>
                </a:solidFill>
                <a:latin typeface="Aspekta"/>
                <a:ea typeface="Aspekta"/>
                <a:cs typeface="Aspekta"/>
                <a:sym typeface="Aspekta"/>
              </a:rPr>
              <a:t>Información sobre la papeleta electoral</a:t>
            </a:r>
          </a:p>
        </p:txBody>
      </p:sp>
      <p:pic>
        <p:nvPicPr>
          <p:cNvPr id="15" name="Immagine 14">
            <a:extLst>
              <a:ext uri="{FF2B5EF4-FFF2-40B4-BE49-F238E27FC236}">
                <a16:creationId xmlns:a16="http://schemas.microsoft.com/office/drawing/2014/main" id="{70D168E8-EA73-F4E3-CE47-C7F3F4BEBF0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29160" y="3121575"/>
            <a:ext cx="18417159" cy="7165425"/>
          </a:xfrm>
          <a:prstGeom prst="rect">
            <a:avLst/>
          </a:prstGeom>
        </p:spPr>
      </p:pic>
      <p:sp>
        <p:nvSpPr>
          <p:cNvPr id="16" name="Freeform 7"/>
          <p:cNvSpPr/>
          <p:nvPr/>
        </p:nvSpPr>
        <p:spPr>
          <a:xfrm rot="6516736" flipV="1">
            <a:off x="13243732" y="2831147"/>
            <a:ext cx="2528177" cy="1254608"/>
          </a:xfrm>
          <a:custGeom>
            <a:avLst/>
            <a:gdLst/>
            <a:ahLst/>
            <a:cxnLst/>
            <a:rect l="l" t="t" r="r" b="b"/>
            <a:pathLst>
              <a:path w="2528177" h="1254608">
                <a:moveTo>
                  <a:pt x="0" y="1254608"/>
                </a:moveTo>
                <a:lnTo>
                  <a:pt x="2528176" y="1254608"/>
                </a:lnTo>
                <a:lnTo>
                  <a:pt x="2528176" y="0"/>
                </a:lnTo>
                <a:lnTo>
                  <a:pt x="0" y="0"/>
                </a:lnTo>
                <a:lnTo>
                  <a:pt x="0" y="1254608"/>
                </a:lnTo>
                <a:close/>
              </a:path>
            </a:pathLst>
          </a:custGeom>
          <a:blipFill>
            <a:blip>
              <a:alphaModFix amt="83000"/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s-ES" dirty="0"/>
          </a:p>
        </p:txBody>
      </p:sp>
      <p:sp>
        <p:nvSpPr>
          <p:cNvPr id="17" name="Freeform 6"/>
          <p:cNvSpPr/>
          <p:nvPr/>
        </p:nvSpPr>
        <p:spPr>
          <a:xfrm rot="5951129">
            <a:off x="1086085" y="2163169"/>
            <a:ext cx="2561250" cy="1271020"/>
          </a:xfrm>
          <a:custGeom>
            <a:avLst/>
            <a:gdLst/>
            <a:ahLst/>
            <a:cxnLst/>
            <a:rect l="l" t="t" r="r" b="b"/>
            <a:pathLst>
              <a:path w="2561250" h="1271020">
                <a:moveTo>
                  <a:pt x="0" y="0"/>
                </a:moveTo>
                <a:lnTo>
                  <a:pt x="2561250" y="0"/>
                </a:lnTo>
                <a:lnTo>
                  <a:pt x="2561250" y="1271021"/>
                </a:lnTo>
                <a:lnTo>
                  <a:pt x="0" y="1271021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alphaModFix amt="83000"/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s-ES" dirty="0"/>
          </a:p>
        </p:txBody>
      </p:sp>
    </p:spTree>
  </p:cSld>
  <p:clrMapOvr>
    <a:masterClrMapping/>
  </p:clrMapOvr>
  <p:transition spd="slow"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magine 6">
            <a:extLst>
              <a:ext uri="{FF2B5EF4-FFF2-40B4-BE49-F238E27FC236}">
                <a16:creationId xmlns:a16="http://schemas.microsoft.com/office/drawing/2014/main" id="{239DCECE-27E6-338C-479E-0EB76B47234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29159" y="-95812"/>
            <a:ext cx="18417159" cy="10402388"/>
          </a:xfrm>
          <a:prstGeom prst="rect">
            <a:avLst/>
          </a:prstGeom>
        </p:spPr>
      </p:pic>
      <p:sp>
        <p:nvSpPr>
          <p:cNvPr id="4" name="TextBox 4"/>
          <p:cNvSpPr txBox="1"/>
          <p:nvPr/>
        </p:nvSpPr>
        <p:spPr>
          <a:xfrm>
            <a:off x="609600" y="7887296"/>
            <a:ext cx="15915429" cy="249106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ts val="504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3600" b="0" i="0" u="none" strike="noStrike" kern="1200" cap="none" spc="0" normalizeH="0" baseline="0" noProof="0" dirty="0">
                <a:ln>
                  <a:noFill/>
                </a:ln>
                <a:solidFill>
                  <a:srgbClr val="801827"/>
                </a:solidFill>
                <a:effectLst/>
                <a:uLnTx/>
                <a:uFillTx/>
                <a:latin typeface="Aspekta"/>
                <a:ea typeface="Aspekta"/>
                <a:cs typeface="Aspekta"/>
                <a:sym typeface="Aspekta"/>
              </a:rPr>
              <a:t>Seleccione la casilla del candidato deseado o seleccionar “V</a:t>
            </a:r>
            <a:r>
              <a:rPr kumimoji="0" lang="es-ES" sz="3600" b="1" i="0" u="none" strike="noStrike" kern="1200" cap="none" spc="0" normalizeH="0" baseline="0" noProof="0" dirty="0">
                <a:ln>
                  <a:noFill/>
                </a:ln>
                <a:solidFill>
                  <a:srgbClr val="801827"/>
                </a:solidFill>
                <a:effectLst/>
                <a:uLnTx/>
                <a:uFillTx/>
                <a:latin typeface="Aspekta Medium"/>
                <a:ea typeface="Aspekta Medium"/>
                <a:cs typeface="Aspekta Medium"/>
                <a:sym typeface="Aspekta Medium"/>
              </a:rPr>
              <a:t>oto en blanco</a:t>
            </a:r>
            <a:r>
              <a:rPr kumimoji="0" lang="es-ES" sz="3600" b="0" i="0" u="none" strike="noStrike" kern="1200" cap="none" spc="0" normalizeH="0" baseline="0" noProof="0" dirty="0">
                <a:ln>
                  <a:noFill/>
                </a:ln>
                <a:solidFill>
                  <a:srgbClr val="801827"/>
                </a:solidFill>
                <a:effectLst/>
                <a:uLnTx/>
                <a:uFillTx/>
                <a:latin typeface="Aspekta"/>
                <a:ea typeface="Aspekta"/>
                <a:cs typeface="Aspekta"/>
                <a:sym typeface="Aspekta"/>
              </a:rPr>
              <a:t>” si no deseas expresar ninguna preferencia.</a:t>
            </a:r>
          </a:p>
          <a:p>
            <a:pPr marL="0" marR="0" lvl="0" indent="0" algn="ctr" defTabSz="914400" rtl="0" eaLnBrk="1" fontAlgn="auto" latinLnBrk="0" hangingPunct="1">
              <a:lnSpc>
                <a:spcPts val="324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3600" b="0" i="0" u="none" strike="noStrike" kern="1200" cap="none" spc="0" normalizeH="0" baseline="0" noProof="0" dirty="0">
              <a:ln>
                <a:noFill/>
              </a:ln>
              <a:solidFill>
                <a:srgbClr val="801827"/>
              </a:solidFill>
              <a:effectLst/>
              <a:uLnTx/>
              <a:uFillTx/>
              <a:latin typeface="Aspekta"/>
              <a:ea typeface="Aspekta"/>
              <a:cs typeface="Aspekta"/>
              <a:sym typeface="Aspekta"/>
            </a:endParaRPr>
          </a:p>
          <a:p>
            <a:pPr marL="0" marR="0" lvl="0" indent="0" algn="ctr" defTabSz="914400" rtl="0" eaLnBrk="1" fontAlgn="auto" latinLnBrk="0" hangingPunct="1">
              <a:lnSpc>
                <a:spcPts val="2016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3600" b="0" i="0" u="none" strike="noStrike" kern="1200" cap="none" spc="0" normalizeH="0" baseline="0" noProof="0" dirty="0">
                <a:ln>
                  <a:noFill/>
                </a:ln>
                <a:solidFill>
                  <a:srgbClr val="801827"/>
                </a:solidFill>
                <a:effectLst/>
                <a:uLnTx/>
                <a:uFillTx/>
                <a:latin typeface="Aspekta"/>
                <a:ea typeface="Aspekta"/>
                <a:cs typeface="Aspekta"/>
                <a:sym typeface="Aspekta"/>
              </a:rPr>
              <a:t>  Para continuar, haga clic en “</a:t>
            </a:r>
            <a:r>
              <a:rPr kumimoji="0" lang="es-ES" sz="3600" b="1" i="0" u="none" strike="noStrike" kern="1200" cap="none" spc="0" normalizeH="0" baseline="0" noProof="0" dirty="0">
                <a:ln>
                  <a:noFill/>
                </a:ln>
                <a:solidFill>
                  <a:srgbClr val="801827"/>
                </a:solidFill>
                <a:effectLst/>
                <a:uLnTx/>
                <a:uFillTx/>
                <a:latin typeface="Aspekta Medium"/>
                <a:ea typeface="Aspekta Medium"/>
                <a:cs typeface="Aspekta Medium"/>
                <a:sym typeface="Aspekta Medium"/>
              </a:rPr>
              <a:t>VOTAR</a:t>
            </a:r>
            <a:r>
              <a:rPr kumimoji="0" lang="es-ES" sz="3600" b="0" i="0" u="none" strike="noStrike" kern="1200" cap="none" spc="0" normalizeH="0" baseline="0" noProof="0" dirty="0">
                <a:ln>
                  <a:noFill/>
                </a:ln>
                <a:solidFill>
                  <a:srgbClr val="801827"/>
                </a:solidFill>
                <a:effectLst/>
                <a:uLnTx/>
                <a:uFillTx/>
                <a:latin typeface="Aspekta"/>
                <a:ea typeface="Aspekta"/>
                <a:cs typeface="Aspekta"/>
                <a:sym typeface="Aspekta"/>
              </a:rPr>
              <a:t>” </a:t>
            </a:r>
          </a:p>
          <a:p>
            <a:pPr marL="0" lvl="0" indent="0" algn="ctr">
              <a:lnSpc>
                <a:spcPts val="5040"/>
              </a:lnSpc>
            </a:pPr>
            <a:endParaRPr lang="es-ES" dirty="0"/>
          </a:p>
        </p:txBody>
      </p:sp>
      <p:pic>
        <p:nvPicPr>
          <p:cNvPr id="9" name="Immagine 8">
            <a:extLst>
              <a:ext uri="{FF2B5EF4-FFF2-40B4-BE49-F238E27FC236}">
                <a16:creationId xmlns:a16="http://schemas.microsoft.com/office/drawing/2014/main" id="{F37B89CC-B932-8FBD-EE8E-5FC4D7EE3E1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29160" y="-76762"/>
            <a:ext cx="18456153" cy="7201462"/>
          </a:xfrm>
          <a:prstGeom prst="rect">
            <a:avLst/>
          </a:prstGeom>
        </p:spPr>
      </p:pic>
    </p:spTree>
  </p:cSld>
  <p:clrMapOvr>
    <a:masterClrMapping/>
  </p:clrMapOvr>
  <p:transition spd="slow"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magine 6">
            <a:extLst>
              <a:ext uri="{FF2B5EF4-FFF2-40B4-BE49-F238E27FC236}">
                <a16:creationId xmlns:a16="http://schemas.microsoft.com/office/drawing/2014/main" id="{948C2E4C-FFBF-7018-2CF6-19D91BF98CE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29159" y="-95812"/>
            <a:ext cx="18417159" cy="10402388"/>
          </a:xfrm>
          <a:prstGeom prst="rect">
            <a:avLst/>
          </a:prstGeom>
        </p:spPr>
      </p:pic>
      <p:sp>
        <p:nvSpPr>
          <p:cNvPr id="3" name="TextBox 3"/>
          <p:cNvSpPr txBox="1"/>
          <p:nvPr/>
        </p:nvSpPr>
        <p:spPr>
          <a:xfrm>
            <a:off x="770378" y="7658100"/>
            <a:ext cx="16747243" cy="249936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ctr">
              <a:lnSpc>
                <a:spcPts val="3240"/>
              </a:lnSpc>
            </a:pPr>
            <a:endParaRPr lang="es-ES" dirty="0"/>
          </a:p>
          <a:p>
            <a:pPr marL="0" lvl="0" indent="0" algn="ctr">
              <a:lnSpc>
                <a:spcPts val="3240"/>
              </a:lnSpc>
            </a:pPr>
            <a:r>
              <a:rPr lang="es-ES" sz="3600" dirty="0">
                <a:solidFill>
                  <a:srgbClr val="801827"/>
                </a:solidFill>
                <a:latin typeface="Aspekta"/>
                <a:ea typeface="Aspekta"/>
                <a:cs typeface="Aspekta"/>
                <a:sym typeface="Aspekta"/>
              </a:rPr>
              <a:t>Te encontrarás en la pantalla de resumen.</a:t>
            </a:r>
          </a:p>
          <a:p>
            <a:pPr marL="0" lvl="0" indent="0" algn="ctr">
              <a:lnSpc>
                <a:spcPts val="3240"/>
              </a:lnSpc>
            </a:pPr>
            <a:endParaRPr lang="es-ES" sz="3600" dirty="0">
              <a:solidFill>
                <a:srgbClr val="801827"/>
              </a:solidFill>
              <a:latin typeface="Aspekta"/>
              <a:ea typeface="Aspekta"/>
              <a:cs typeface="Aspekta"/>
              <a:sym typeface="Aspekta"/>
            </a:endParaRPr>
          </a:p>
          <a:p>
            <a:pPr marL="0" lvl="0" indent="0" algn="ctr">
              <a:lnSpc>
                <a:spcPts val="3240"/>
              </a:lnSpc>
            </a:pPr>
            <a:r>
              <a:rPr lang="es-ES" sz="3600" dirty="0">
                <a:solidFill>
                  <a:srgbClr val="801827"/>
                </a:solidFill>
                <a:latin typeface="Aspekta"/>
                <a:ea typeface="Aspekta"/>
                <a:cs typeface="Aspekta"/>
                <a:sym typeface="Aspekta"/>
              </a:rPr>
              <a:t>Comprueba tus opciones</a:t>
            </a:r>
          </a:p>
          <a:p>
            <a:pPr marL="0" lvl="0" indent="0" algn="ctr">
              <a:lnSpc>
                <a:spcPts val="3240"/>
              </a:lnSpc>
            </a:pPr>
            <a:endParaRPr lang="es-ES" sz="3600" dirty="0">
              <a:solidFill>
                <a:srgbClr val="801827"/>
              </a:solidFill>
              <a:latin typeface="Aspekta"/>
              <a:ea typeface="Aspekta"/>
              <a:cs typeface="Aspekta"/>
              <a:sym typeface="Aspekta"/>
            </a:endParaRPr>
          </a:p>
          <a:p>
            <a:pPr marL="0" lvl="0" indent="0" algn="ctr">
              <a:lnSpc>
                <a:spcPts val="3240"/>
              </a:lnSpc>
            </a:pPr>
            <a:r>
              <a:rPr lang="es-ES" sz="3600" dirty="0">
                <a:solidFill>
                  <a:srgbClr val="801827"/>
                </a:solidFill>
                <a:latin typeface="Aspekta"/>
                <a:ea typeface="Aspekta"/>
                <a:cs typeface="Aspekta"/>
                <a:sym typeface="Aspekta"/>
              </a:rPr>
              <a:t>Pulse “</a:t>
            </a:r>
            <a:r>
              <a:rPr lang="es-ES" sz="3600" b="1" dirty="0">
                <a:solidFill>
                  <a:srgbClr val="801827"/>
                </a:solidFill>
                <a:latin typeface="Aspekta Medium"/>
                <a:ea typeface="Aspekta Medium"/>
                <a:cs typeface="Aspekta Medium"/>
                <a:sym typeface="Aspekta Medium"/>
              </a:rPr>
              <a:t>CONFIRMAR VOTO</a:t>
            </a:r>
            <a:r>
              <a:rPr lang="es-ES" sz="3600" dirty="0">
                <a:solidFill>
                  <a:srgbClr val="801827"/>
                </a:solidFill>
                <a:latin typeface="Aspekta"/>
                <a:ea typeface="Aspekta"/>
                <a:cs typeface="Aspekta"/>
                <a:sym typeface="Aspekta"/>
              </a:rPr>
              <a:t>” para que la votación sea definitiva.</a:t>
            </a:r>
          </a:p>
        </p:txBody>
      </p:sp>
      <p:pic>
        <p:nvPicPr>
          <p:cNvPr id="5" name="Immagine 4">
            <a:extLst>
              <a:ext uri="{FF2B5EF4-FFF2-40B4-BE49-F238E27FC236}">
                <a16:creationId xmlns:a16="http://schemas.microsoft.com/office/drawing/2014/main" id="{556857D6-B027-4D0E-8EB9-29E1E6EFD62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29159" y="-133912"/>
            <a:ext cx="18511252" cy="7944412"/>
          </a:xfrm>
          <a:prstGeom prst="rect">
            <a:avLst/>
          </a:prstGeom>
        </p:spPr>
      </p:pic>
    </p:spTree>
  </p:cSld>
  <p:clrMapOvr>
    <a:masterClrMapping/>
  </p:clrMapOvr>
  <p:transition spd="slow"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magine 7">
            <a:extLst>
              <a:ext uri="{FF2B5EF4-FFF2-40B4-BE49-F238E27FC236}">
                <a16:creationId xmlns:a16="http://schemas.microsoft.com/office/drawing/2014/main" id="{F865EAF7-A1B1-072D-5F7E-21F563339ED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29159" y="-95812"/>
            <a:ext cx="18417159" cy="10402388"/>
          </a:xfrm>
          <a:prstGeom prst="rect">
            <a:avLst/>
          </a:prstGeom>
        </p:spPr>
      </p:pic>
      <p:sp>
        <p:nvSpPr>
          <p:cNvPr id="6" name="TextBox 6"/>
          <p:cNvSpPr txBox="1"/>
          <p:nvPr/>
        </p:nvSpPr>
        <p:spPr>
          <a:xfrm>
            <a:off x="-19050" y="7734300"/>
            <a:ext cx="18288000" cy="242085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ctr">
              <a:lnSpc>
                <a:spcPts val="3116"/>
              </a:lnSpc>
            </a:pPr>
            <a:endParaRPr lang="es-ES" dirty="0"/>
          </a:p>
          <a:p>
            <a:pPr marL="0" lvl="0" indent="0" algn="ctr">
              <a:lnSpc>
                <a:spcPts val="3116"/>
              </a:lnSpc>
            </a:pPr>
            <a:r>
              <a:rPr lang="es-ES" sz="3800" dirty="0">
                <a:solidFill>
                  <a:srgbClr val="801827"/>
                </a:solidFill>
                <a:latin typeface="Aspekta"/>
                <a:ea typeface="Aspekta"/>
                <a:cs typeface="Aspekta"/>
                <a:sym typeface="Aspekta"/>
              </a:rPr>
              <a:t>El voto se introducirá en la urna digital y será inmodificable.</a:t>
            </a:r>
            <a:br>
              <a:rPr lang="es-ES" sz="3800" dirty="0">
                <a:solidFill>
                  <a:srgbClr val="801827"/>
                </a:solidFill>
                <a:latin typeface="Aspekta"/>
                <a:ea typeface="Aspekta"/>
                <a:cs typeface="Aspekta"/>
                <a:sym typeface="Aspekta"/>
              </a:rPr>
            </a:br>
            <a:endParaRPr lang="es-ES" sz="3800" dirty="0">
              <a:solidFill>
                <a:srgbClr val="801827"/>
              </a:solidFill>
              <a:latin typeface="Aspekta"/>
              <a:ea typeface="Aspekta"/>
              <a:cs typeface="Aspekta"/>
              <a:sym typeface="Aspekta"/>
            </a:endParaRPr>
          </a:p>
          <a:p>
            <a:pPr marL="0" lvl="0" indent="0" algn="ctr">
              <a:lnSpc>
                <a:spcPts val="3116"/>
              </a:lnSpc>
            </a:pPr>
            <a:r>
              <a:rPr lang="es-ES" sz="3800" dirty="0">
                <a:solidFill>
                  <a:srgbClr val="801827"/>
                </a:solidFill>
                <a:latin typeface="Aspekta"/>
                <a:ea typeface="Aspekta"/>
                <a:cs typeface="Aspekta"/>
                <a:sym typeface="Aspekta"/>
              </a:rPr>
              <a:t>​ Haga clic en “SIGUIENTE VOTACIÓN” para continuar con las operaciones de votación.</a:t>
            </a:r>
          </a:p>
          <a:p>
            <a:pPr marL="0" lvl="0" indent="0" algn="ctr">
              <a:lnSpc>
                <a:spcPts val="3116"/>
              </a:lnSpc>
            </a:pPr>
            <a:r>
              <a:rPr lang="es-ES" sz="3800" dirty="0">
                <a:solidFill>
                  <a:srgbClr val="801827"/>
                </a:solidFill>
                <a:latin typeface="Aspekta"/>
                <a:ea typeface="Aspekta"/>
                <a:cs typeface="Aspekta"/>
                <a:sym typeface="Aspekta"/>
              </a:rPr>
              <a:t>“Cerrar” para finalizar el proceso de votación si no hay más papeletas para votar.</a:t>
            </a:r>
          </a:p>
        </p:txBody>
      </p:sp>
      <p:pic>
        <p:nvPicPr>
          <p:cNvPr id="9" name="Immagine 8">
            <a:extLst>
              <a:ext uri="{FF2B5EF4-FFF2-40B4-BE49-F238E27FC236}">
                <a16:creationId xmlns:a16="http://schemas.microsoft.com/office/drawing/2014/main" id="{6EA4AE59-64B4-D099-44C7-71C77CB175C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29160" y="-114300"/>
            <a:ext cx="18447179" cy="7792012"/>
          </a:xfrm>
          <a:prstGeom prst="rect">
            <a:avLst/>
          </a:prstGeom>
        </p:spPr>
      </p:pic>
    </p:spTree>
  </p:cSld>
  <p:clrMapOvr>
    <a:masterClrMapping/>
  </p:clrMapOvr>
  <p:transition spd="slow">
    <p:fade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58</TotalTime>
  <Words>273</Words>
  <Application>Microsoft Office PowerPoint</Application>
  <PresentationFormat>Personalizzato</PresentationFormat>
  <Paragraphs>36</Paragraphs>
  <Slides>10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10</vt:i4>
      </vt:variant>
    </vt:vector>
  </HeadingPairs>
  <TitlesOfParts>
    <vt:vector size="15" baseType="lpstr">
      <vt:lpstr>Calibri</vt:lpstr>
      <vt:lpstr>Aspekta</vt:lpstr>
      <vt:lpstr>Arial</vt:lpstr>
      <vt:lpstr>Aspekta Medium</vt:lpstr>
      <vt:lpstr>Office Theme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GUÍA DE VOTACIÓN - Standard</dc:title>
  <cp:lastModifiedBy>Sara Carluccio</cp:lastModifiedBy>
  <cp:revision>4</cp:revision>
  <dcterms:created xsi:type="dcterms:W3CDTF">2006-08-16T00:00:00Z</dcterms:created>
  <dcterms:modified xsi:type="dcterms:W3CDTF">2026-04-02T15:59:17Z</dcterms:modified>
  <dc:identifier>DAGg_0E7NNY</dc:identifier>
</cp:coreProperties>
</file>