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5" r:id="rId17"/>
  </p:sldIdLst>
  <p:sldSz cx="18288000" cy="10287000"/>
  <p:notesSz cx="6858000" cy="9144000"/>
  <p:embeddedFontLst>
    <p:embeddedFont>
      <p:font typeface="Aspekta 1" panose="020B0604020202020204" charset="0"/>
      <p:regular r:id="rId18"/>
    </p:embeddedFont>
    <p:embeddedFont>
      <p:font typeface="Aspekta 1 Medium" panose="020B0604020202020204" charset="0"/>
      <p:regular r:id="rId19"/>
    </p:embeddedFont>
    <p:embeddedFont>
      <p:font typeface="Aspekta 2" panose="020B0604020202020204" charset="0"/>
      <p:regular r:id="rId20"/>
    </p:embeddedFont>
    <p:embeddedFont>
      <p:font typeface="Aspekta 2 Medium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3D2AC-85B4-461B-A393-234913B9AB88}" v="23" dt="2026-01-23T15:34:33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39E6ADA7-C58B-45FD-93C2-226FA472981F}"/>
    <pc:docChg chg="undo redo custSel addSld delSld modSld">
      <pc:chgData name="Sara Carluccio" userId="c632bf95-93f7-474c-8633-de0747a1f5bf" providerId="ADAL" clId="{39E6ADA7-C58B-45FD-93C2-226FA472981F}" dt="2026-01-23T15:34:33.609" v="195"/>
      <pc:docMkLst>
        <pc:docMk/>
      </pc:docMkLst>
      <pc:sldChg chg="delSp modSp mod delAnim">
        <pc:chgData name="Sara Carluccio" userId="c632bf95-93f7-474c-8633-de0747a1f5bf" providerId="ADAL" clId="{39E6ADA7-C58B-45FD-93C2-226FA472981F}" dt="2026-01-23T13:12:40.178" v="4" actId="1076"/>
        <pc:sldMkLst>
          <pc:docMk/>
          <pc:sldMk cId="0" sldId="256"/>
        </pc:sldMkLst>
        <pc:spChg chg="mod">
          <ac:chgData name="Sara Carluccio" userId="c632bf95-93f7-474c-8633-de0747a1f5bf" providerId="ADAL" clId="{39E6ADA7-C58B-45FD-93C2-226FA472981F}" dt="2026-01-23T13:12:40.178" v="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12:34.840" v="3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12:28.817" v="2" actId="1076"/>
          <ac:spMkLst>
            <pc:docMk/>
            <pc:sldMk cId="0" sldId="256"/>
            <ac:spMk id="6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2:19.025" v="0" actId="478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delAnim">
        <pc:chgData name="Sara Carluccio" userId="c632bf95-93f7-474c-8633-de0747a1f5bf" providerId="ADAL" clId="{39E6ADA7-C58B-45FD-93C2-226FA472981F}" dt="2026-01-23T13:13:23.401" v="13" actId="167"/>
        <pc:sldMkLst>
          <pc:docMk/>
          <pc:sldMk cId="0" sldId="257"/>
        </pc:sldMkLst>
        <pc:spChg chg="del ord">
          <ac:chgData name="Sara Carluccio" userId="c632bf95-93f7-474c-8633-de0747a1f5bf" providerId="ADAL" clId="{39E6ADA7-C58B-45FD-93C2-226FA472981F}" dt="2026-01-23T13:13:05.353" v="7" actId="478"/>
          <ac:spMkLst>
            <pc:docMk/>
            <pc:sldMk cId="0" sldId="257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2:45.075" v="5" actId="478"/>
          <ac:picMkLst>
            <pc:docMk/>
            <pc:sldMk cId="0" sldId="257"/>
            <ac:picMk id="3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3:23.401" v="13" actId="167"/>
          <ac:picMkLst>
            <pc:docMk/>
            <pc:sldMk cId="0" sldId="257"/>
            <ac:picMk id="6" creationId="{944ED940-028F-396B-4270-9D9108BD68DC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14:31.762" v="31" actId="167"/>
        <pc:sldMkLst>
          <pc:docMk/>
          <pc:sldMk cId="0" sldId="258"/>
        </pc:sldMkLst>
        <pc:spChg chg="del">
          <ac:chgData name="Sara Carluccio" userId="c632bf95-93f7-474c-8633-de0747a1f5bf" providerId="ADAL" clId="{39E6ADA7-C58B-45FD-93C2-226FA472981F}" dt="2026-01-23T13:14:00.420" v="21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13:41.564" v="14" actId="478"/>
          <ac:spMkLst>
            <pc:docMk/>
            <pc:sldMk cId="0" sldId="258"/>
            <ac:spMk id="8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3T13:13:49.717" v="17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46.817" v="16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53.483" v="19" actId="478"/>
          <ac:grpSpMkLst>
            <pc:docMk/>
            <pc:sldMk cId="0" sldId="258"/>
            <ac:grpSpMk id="9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55.255" v="20" actId="478"/>
          <ac:grpSpMkLst>
            <pc:docMk/>
            <pc:sldMk cId="0" sldId="258"/>
            <ac:grpSpMk id="12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51.548" v="18" actId="478"/>
          <ac:grpSpMkLst>
            <pc:docMk/>
            <pc:sldMk cId="0" sldId="258"/>
            <ac:grpSpMk id="1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44.216" v="15" actId="478"/>
          <ac:grpSpMkLst>
            <pc:docMk/>
            <pc:sldMk cId="0" sldId="258"/>
            <ac:grpSpMk id="18" creationId="{00000000-0000-0000-0000-000000000000}"/>
          </ac:grpSpMkLst>
        </pc:grpChg>
        <pc:picChg chg="add mod">
          <ac:chgData name="Sara Carluccio" userId="c632bf95-93f7-474c-8633-de0747a1f5bf" providerId="ADAL" clId="{39E6ADA7-C58B-45FD-93C2-226FA472981F}" dt="2026-01-23T13:14:17.887" v="29" actId="14100"/>
          <ac:picMkLst>
            <pc:docMk/>
            <pc:sldMk cId="0" sldId="258"/>
            <ac:picMk id="23" creationId="{F369AFE1-61A0-4177-FDC6-FCD312DAF6E4}"/>
          </ac:picMkLst>
        </pc:picChg>
        <pc:picChg chg="add mod ord">
          <ac:chgData name="Sara Carluccio" userId="c632bf95-93f7-474c-8633-de0747a1f5bf" providerId="ADAL" clId="{39E6ADA7-C58B-45FD-93C2-226FA472981F}" dt="2026-01-23T13:14:31.762" v="31" actId="167"/>
          <ac:picMkLst>
            <pc:docMk/>
            <pc:sldMk cId="0" sldId="258"/>
            <ac:picMk id="24" creationId="{1A450173-1C68-F0DC-548A-85E7508F5520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9:10.495" v="188" actId="14100"/>
        <pc:sldMkLst>
          <pc:docMk/>
          <pc:sldMk cId="0" sldId="259"/>
        </pc:sldMkLst>
        <pc:spChg chg="del">
          <ac:chgData name="Sara Carluccio" userId="c632bf95-93f7-474c-8633-de0747a1f5bf" providerId="ADAL" clId="{39E6ADA7-C58B-45FD-93C2-226FA472981F}" dt="2026-01-23T13:14:50.457" v="33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9:10.495" v="188" actId="14100"/>
          <ac:spMkLst>
            <pc:docMk/>
            <pc:sldMk cId="0" sldId="259"/>
            <ac:spMk id="6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3T13:38:56.507" v="185" actId="478"/>
          <ac:grpSpMkLst>
            <pc:docMk/>
            <pc:sldMk cId="0" sldId="259"/>
            <ac:grpSpMk id="3" creationId="{00000000-0000-0000-0000-000000000000}"/>
          </ac:grpSpMkLst>
        </pc:grpChg>
        <pc:picChg chg="del">
          <ac:chgData name="Sara Carluccio" userId="c632bf95-93f7-474c-8633-de0747a1f5bf" providerId="ADAL" clId="{39E6ADA7-C58B-45FD-93C2-226FA472981F}" dt="2026-01-23T13:14:43.157" v="32" actId="478"/>
          <ac:picMkLst>
            <pc:docMk/>
            <pc:sldMk cId="0" sldId="259"/>
            <ac:picMk id="7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4:59.422" v="35" actId="167"/>
          <ac:picMkLst>
            <pc:docMk/>
            <pc:sldMk cId="0" sldId="259"/>
            <ac:picMk id="9" creationId="{E82F4C86-7F57-6BE3-BB01-D06B1364EC7C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8:39.053" v="183" actId="14100"/>
        <pc:sldMkLst>
          <pc:docMk/>
          <pc:sldMk cId="0" sldId="260"/>
        </pc:sldMkLst>
        <pc:spChg chg="del">
          <ac:chgData name="Sara Carluccio" userId="c632bf95-93f7-474c-8633-de0747a1f5bf" providerId="ADAL" clId="{39E6ADA7-C58B-45FD-93C2-226FA472981F}" dt="2026-01-23T13:15:20.632" v="36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8:39.053" v="183" actId="14100"/>
          <ac:spMkLst>
            <pc:docMk/>
            <pc:sldMk cId="0" sldId="260"/>
            <ac:spMk id="3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3T13:15:25.520" v="38" actId="167"/>
          <ac:picMkLst>
            <pc:docMk/>
            <pc:sldMk cId="0" sldId="260"/>
            <ac:picMk id="5" creationId="{5A5FB7CD-C6A3-7C82-3152-1703B0D357D0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1:04.037" v="181" actId="1076"/>
        <pc:sldMkLst>
          <pc:docMk/>
          <pc:sldMk cId="0" sldId="261"/>
        </pc:sldMkLst>
        <pc:spChg chg="del">
          <ac:chgData name="Sara Carluccio" userId="c632bf95-93f7-474c-8633-de0747a1f5bf" providerId="ADAL" clId="{39E6ADA7-C58B-45FD-93C2-226FA472981F}" dt="2026-01-23T13:15:41.804" v="40" actId="478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30:07.654" v="170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30:09.578" v="171" actId="478"/>
          <ac:spMkLst>
            <pc:docMk/>
            <pc:sldMk cId="0" sldId="261"/>
            <ac:spMk id="4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5:39.035" v="39" actId="478"/>
          <ac:picMkLst>
            <pc:docMk/>
            <pc:sldMk cId="0" sldId="261"/>
            <ac:picMk id="6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5:46.320" v="42" actId="167"/>
          <ac:picMkLst>
            <pc:docMk/>
            <pc:sldMk cId="0" sldId="261"/>
            <ac:picMk id="7" creationId="{52B982FF-6E1D-84CA-6DB2-5DC38BBD8A38}"/>
          </ac:picMkLst>
        </pc:picChg>
        <pc:picChg chg="add mod">
          <ac:chgData name="Sara Carluccio" userId="c632bf95-93f7-474c-8633-de0747a1f5bf" providerId="ADAL" clId="{39E6ADA7-C58B-45FD-93C2-226FA472981F}" dt="2026-01-23T13:31:04.037" v="181" actId="1076"/>
          <ac:picMkLst>
            <pc:docMk/>
            <pc:sldMk cId="0" sldId="261"/>
            <ac:picMk id="9" creationId="{1B0C509F-2D3A-4B00-C437-EFEBE12D3BC2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0:56.197" v="180" actId="1076"/>
        <pc:sldMkLst>
          <pc:docMk/>
          <pc:sldMk cId="0" sldId="262"/>
        </pc:sldMkLst>
        <pc:spChg chg="del">
          <ac:chgData name="Sara Carluccio" userId="c632bf95-93f7-474c-8633-de0747a1f5bf" providerId="ADAL" clId="{39E6ADA7-C58B-45FD-93C2-226FA472981F}" dt="2026-01-23T13:15:52.099" v="43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0:56.197" v="180" actId="1076"/>
          <ac:spMkLst>
            <pc:docMk/>
            <pc:sldMk cId="0" sldId="262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15:56.836" v="44" actId="478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Sara Carluccio" userId="c632bf95-93f7-474c-8633-de0747a1f5bf" providerId="ADAL" clId="{39E6ADA7-C58B-45FD-93C2-226FA472981F}" dt="2026-01-23T13:16:45.006" v="52" actId="14100"/>
          <ac:spMkLst>
            <pc:docMk/>
            <pc:sldMk cId="0" sldId="262"/>
            <ac:spMk id="7" creationId="{7CCF4D7D-1C6B-97E4-B636-2584B0585EE0}"/>
          </ac:spMkLst>
        </pc:spChg>
        <pc:picChg chg="add mod ord">
          <ac:chgData name="Sara Carluccio" userId="c632bf95-93f7-474c-8633-de0747a1f5bf" providerId="ADAL" clId="{39E6ADA7-C58B-45FD-93C2-226FA472981F}" dt="2026-01-23T13:16:01.373" v="46" actId="167"/>
          <ac:picMkLst>
            <pc:docMk/>
            <pc:sldMk cId="0" sldId="262"/>
            <ac:picMk id="6" creationId="{EBA06924-2C5E-90A5-1B1A-C4190FA1DAE2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0:41.346" v="178" actId="1076"/>
        <pc:sldMkLst>
          <pc:docMk/>
          <pc:sldMk cId="0" sldId="263"/>
        </pc:sldMkLst>
        <pc:spChg chg="del">
          <ac:chgData name="Sara Carluccio" userId="c632bf95-93f7-474c-8633-de0747a1f5bf" providerId="ADAL" clId="{39E6ADA7-C58B-45FD-93C2-226FA472981F}" dt="2026-01-23T13:16:52.452" v="53" actId="478"/>
          <ac:spMkLst>
            <pc:docMk/>
            <pc:sldMk cId="0" sldId="263"/>
            <ac:spMk id="2" creationId="{00000000-0000-0000-0000-000000000000}"/>
          </ac:spMkLst>
        </pc:spChg>
        <pc:picChg chg="mod">
          <ac:chgData name="Sara Carluccio" userId="c632bf95-93f7-474c-8633-de0747a1f5bf" providerId="ADAL" clId="{39E6ADA7-C58B-45FD-93C2-226FA472981F}" dt="2026-01-23T13:30:41.346" v="178" actId="1076"/>
          <ac:picMkLst>
            <pc:docMk/>
            <pc:sldMk cId="0" sldId="263"/>
            <ac:picMk id="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6:58.553" v="55" actId="167"/>
          <ac:picMkLst>
            <pc:docMk/>
            <pc:sldMk cId="0" sldId="263"/>
            <ac:picMk id="6" creationId="{07C080E2-743A-54D3-D55D-F3D9E142BE38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0:33.953" v="177" actId="1076"/>
        <pc:sldMkLst>
          <pc:docMk/>
          <pc:sldMk cId="0" sldId="264"/>
        </pc:sldMkLst>
        <pc:spChg chg="del">
          <ac:chgData name="Sara Carluccio" userId="c632bf95-93f7-474c-8633-de0747a1f5bf" providerId="ADAL" clId="{39E6ADA7-C58B-45FD-93C2-226FA472981F}" dt="2026-01-23T13:17:11.732" v="56" actId="478"/>
          <ac:spMkLst>
            <pc:docMk/>
            <pc:sldMk cId="0" sldId="264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0:33.953" v="177" actId="1076"/>
          <ac:spMkLst>
            <pc:docMk/>
            <pc:sldMk cId="0" sldId="264"/>
            <ac:spMk id="3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7:23.510" v="59" actId="478"/>
          <ac:picMkLst>
            <pc:docMk/>
            <pc:sldMk cId="0" sldId="264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7:17.433" v="58" actId="167"/>
          <ac:picMkLst>
            <pc:docMk/>
            <pc:sldMk cId="0" sldId="264"/>
            <ac:picMk id="6" creationId="{EFBD862E-F77A-D709-FE81-BE14506DBDE4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22:01.925" v="96" actId="1076"/>
        <pc:sldMkLst>
          <pc:docMk/>
          <pc:sldMk cId="0" sldId="265"/>
        </pc:sldMkLst>
        <pc:spChg chg="del">
          <ac:chgData name="Sara Carluccio" userId="c632bf95-93f7-474c-8633-de0747a1f5bf" providerId="ADAL" clId="{39E6ADA7-C58B-45FD-93C2-226FA472981F}" dt="2026-01-23T13:17:30.965" v="60" actId="478"/>
          <ac:spMkLst>
            <pc:docMk/>
            <pc:sldMk cId="0" sldId="265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22:01.925" v="96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18:22.583" v="72" actId="1035"/>
          <ac:spMkLst>
            <pc:docMk/>
            <pc:sldMk cId="0" sldId="265"/>
            <ac:spMk id="10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3T13:17:42.454" v="64" actId="478"/>
          <ac:grpSpMkLst>
            <pc:docMk/>
            <pc:sldMk cId="0" sldId="265"/>
            <ac:grpSpMk id="4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7:38.444" v="63" actId="478"/>
          <ac:grpSpMkLst>
            <pc:docMk/>
            <pc:sldMk cId="0" sldId="265"/>
            <ac:grpSpMk id="7" creationId="{00000000-0000-0000-0000-000000000000}"/>
          </ac:grpSpMkLst>
        </pc:grpChg>
        <pc:picChg chg="add mod ord">
          <ac:chgData name="Sara Carluccio" userId="c632bf95-93f7-474c-8633-de0747a1f5bf" providerId="ADAL" clId="{39E6ADA7-C58B-45FD-93C2-226FA472981F}" dt="2026-01-23T13:17:35.342" v="62" actId="167"/>
          <ac:picMkLst>
            <pc:docMk/>
            <pc:sldMk cId="0" sldId="265"/>
            <ac:picMk id="11" creationId="{9C3E23EB-6AAA-CFC1-0B92-48180E35ABE9}"/>
          </ac:picMkLst>
        </pc:picChg>
      </pc:sldChg>
      <pc:sldChg chg="delSp modSp del mod">
        <pc:chgData name="Sara Carluccio" userId="c632bf95-93f7-474c-8633-de0747a1f5bf" providerId="ADAL" clId="{39E6ADA7-C58B-45FD-93C2-226FA472981F}" dt="2026-01-23T13:18:33.887" v="73" actId="47"/>
        <pc:sldMkLst>
          <pc:docMk/>
          <pc:sldMk cId="0" sldId="266"/>
        </pc:sldMkLst>
        <pc:spChg chg="del mod">
          <ac:chgData name="Sara Carluccio" userId="c632bf95-93f7-474c-8633-de0747a1f5bf" providerId="ADAL" clId="{39E6ADA7-C58B-45FD-93C2-226FA472981F}" dt="2026-01-23T13:18:01.734" v="67"/>
          <ac:spMkLst>
            <pc:docMk/>
            <pc:sldMk cId="0" sldId="266"/>
            <ac:spMk id="4" creationId="{00000000-0000-0000-0000-000000000000}"/>
          </ac:spMkLst>
        </pc:spChg>
      </pc:sldChg>
      <pc:sldChg chg="addSp delSp modSp mod">
        <pc:chgData name="Sara Carluccio" userId="c632bf95-93f7-474c-8633-de0747a1f5bf" providerId="ADAL" clId="{39E6ADA7-C58B-45FD-93C2-226FA472981F}" dt="2026-01-23T13:22:19.424" v="98" actId="14100"/>
        <pc:sldMkLst>
          <pc:docMk/>
          <pc:sldMk cId="0" sldId="267"/>
        </pc:sldMkLst>
        <pc:spChg chg="del">
          <ac:chgData name="Sara Carluccio" userId="c632bf95-93f7-474c-8633-de0747a1f5bf" providerId="ADAL" clId="{39E6ADA7-C58B-45FD-93C2-226FA472981F}" dt="2026-01-23T13:18:39.958" v="75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19:25.731" v="83" actId="478"/>
          <ac:spMkLst>
            <pc:docMk/>
            <pc:sldMk cId="0" sldId="267"/>
            <ac:spMk id="3" creationId="{00000000-0000-0000-0000-000000000000}"/>
          </ac:spMkLst>
        </pc:spChg>
        <pc:spChg chg="add del mod">
          <ac:chgData name="Sara Carluccio" userId="c632bf95-93f7-474c-8633-de0747a1f5bf" providerId="ADAL" clId="{39E6ADA7-C58B-45FD-93C2-226FA472981F}" dt="2026-01-23T13:22:19.424" v="98" actId="14100"/>
          <ac:spMkLst>
            <pc:docMk/>
            <pc:sldMk cId="0" sldId="267"/>
            <ac:spMk id="4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23T13:18:42.835" v="77" actId="22"/>
          <ac:spMkLst>
            <pc:docMk/>
            <pc:sldMk cId="0" sldId="267"/>
            <ac:spMk id="8" creationId="{C5C7436C-1CCC-0831-F11E-5C5B16E80919}"/>
          </ac:spMkLst>
        </pc:spChg>
        <pc:picChg chg="del">
          <ac:chgData name="Sara Carluccio" userId="c632bf95-93f7-474c-8633-de0747a1f5bf" providerId="ADAL" clId="{39E6ADA7-C58B-45FD-93C2-226FA472981F}" dt="2026-01-23T13:18:38.047" v="74" actId="478"/>
          <ac:picMkLst>
            <pc:docMk/>
            <pc:sldMk cId="0" sldId="267"/>
            <ac:picMk id="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8:59.863" v="79" actId="167"/>
          <ac:picMkLst>
            <pc:docMk/>
            <pc:sldMk cId="0" sldId="267"/>
            <ac:picMk id="9" creationId="{98F279B8-AD75-4DE7-1CF5-C529F5743D27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21:51.021" v="95" actId="14100"/>
        <pc:sldMkLst>
          <pc:docMk/>
          <pc:sldMk cId="0" sldId="268"/>
        </pc:sldMkLst>
        <pc:spChg chg="del">
          <ac:chgData name="Sara Carluccio" userId="c632bf95-93f7-474c-8633-de0747a1f5bf" providerId="ADAL" clId="{39E6ADA7-C58B-45FD-93C2-226FA472981F}" dt="2026-01-23T13:20:57.615" v="89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1:09.629" v="93" actId="478"/>
          <ac:spMkLst>
            <pc:docMk/>
            <pc:sldMk cId="0" sldId="268"/>
            <ac:spMk id="3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21:51.021" v="95" actId="14100"/>
          <ac:spMkLst>
            <pc:docMk/>
            <pc:sldMk cId="0" sldId="268"/>
            <ac:spMk id="5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3T13:21:03.403" v="91" actId="167"/>
          <ac:picMkLst>
            <pc:docMk/>
            <pc:sldMk cId="0" sldId="268"/>
            <ac:picMk id="7" creationId="{AD832D27-E136-93D5-77C4-563B27B82233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5:34:33.609" v="195"/>
        <pc:sldMkLst>
          <pc:docMk/>
          <pc:sldMk cId="0" sldId="269"/>
        </pc:sldMkLst>
        <pc:spChg chg="del">
          <ac:chgData name="Sara Carluccio" userId="c632bf95-93f7-474c-8633-de0747a1f5bf" providerId="ADAL" clId="{39E6ADA7-C58B-45FD-93C2-226FA472981F}" dt="2026-01-23T13:22:30.689" v="99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27:48.734" v="167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5:34:33.609" v="195"/>
          <ac:spMkLst>
            <pc:docMk/>
            <pc:sldMk cId="0" sldId="269"/>
            <ac:spMk id="7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22:40.632" v="102" actId="478"/>
          <ac:picMkLst>
            <pc:docMk/>
            <pc:sldMk cId="0" sldId="269"/>
            <ac:picMk id="5" creationId="{00000000-0000-0000-0000-000000000000}"/>
          </ac:picMkLst>
        </pc:picChg>
        <pc:picChg chg="add del mod">
          <ac:chgData name="Sara Carluccio" userId="c632bf95-93f7-474c-8633-de0747a1f5bf" providerId="ADAL" clId="{39E6ADA7-C58B-45FD-93C2-226FA472981F}" dt="2026-01-23T15:33:58.439" v="192" actId="22"/>
          <ac:picMkLst>
            <pc:docMk/>
            <pc:sldMk cId="0" sldId="269"/>
            <ac:picMk id="5" creationId="{D986AA55-6DC4-FC43-F739-85096E21F982}"/>
          </ac:picMkLst>
        </pc:picChg>
        <pc:picChg chg="add mod ord">
          <ac:chgData name="Sara Carluccio" userId="c632bf95-93f7-474c-8633-de0747a1f5bf" providerId="ADAL" clId="{39E6ADA7-C58B-45FD-93C2-226FA472981F}" dt="2026-01-23T13:22:36.182" v="101" actId="167"/>
          <ac:picMkLst>
            <pc:docMk/>
            <pc:sldMk cId="0" sldId="269"/>
            <ac:picMk id="8" creationId="{6B49A1AD-EE96-A880-6065-208FA17D4A62}"/>
          </ac:picMkLst>
        </pc:picChg>
      </pc:sldChg>
      <pc:sldChg chg="del">
        <pc:chgData name="Sara Carluccio" userId="c632bf95-93f7-474c-8633-de0747a1f5bf" providerId="ADAL" clId="{39E6ADA7-C58B-45FD-93C2-226FA472981F}" dt="2026-01-23T13:23:02.467" v="103" actId="47"/>
        <pc:sldMkLst>
          <pc:docMk/>
          <pc:sldMk cId="0" sldId="271"/>
        </pc:sldMkLst>
      </pc:sldChg>
      <pc:sldChg chg="del">
        <pc:chgData name="Sara Carluccio" userId="c632bf95-93f7-474c-8633-de0747a1f5bf" providerId="ADAL" clId="{39E6ADA7-C58B-45FD-93C2-226FA472981F}" dt="2026-01-23T13:23:04.395" v="104" actId="47"/>
        <pc:sldMkLst>
          <pc:docMk/>
          <pc:sldMk cId="0" sldId="272"/>
        </pc:sldMkLst>
      </pc:sldChg>
      <pc:sldChg chg="addSp delSp modSp mod">
        <pc:chgData name="Sara Carluccio" userId="c632bf95-93f7-474c-8633-de0747a1f5bf" providerId="ADAL" clId="{39E6ADA7-C58B-45FD-93C2-226FA472981F}" dt="2026-01-23T13:27:03.645" v="166" actId="14100"/>
        <pc:sldMkLst>
          <pc:docMk/>
          <pc:sldMk cId="0" sldId="273"/>
        </pc:sldMkLst>
        <pc:spChg chg="del">
          <ac:chgData name="Sara Carluccio" userId="c632bf95-93f7-474c-8633-de0747a1f5bf" providerId="ADAL" clId="{39E6ADA7-C58B-45FD-93C2-226FA472981F}" dt="2026-01-23T13:23:14.532" v="105" actId="478"/>
          <ac:spMkLst>
            <pc:docMk/>
            <pc:sldMk cId="0" sldId="273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6:47.312" v="159" actId="478"/>
          <ac:spMkLst>
            <pc:docMk/>
            <pc:sldMk cId="0" sldId="273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45.324" v="157" actId="478"/>
          <ac:spMkLst>
            <pc:docMk/>
            <pc:sldMk cId="0" sldId="273"/>
            <ac:spMk id="4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40.639" v="154" actId="478"/>
          <ac:spMkLst>
            <pc:docMk/>
            <pc:sldMk cId="0" sldId="273"/>
            <ac:spMk id="5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39.060" v="153" actId="478"/>
          <ac:spMkLst>
            <pc:docMk/>
            <pc:sldMk cId="0" sldId="273"/>
            <ac:spMk id="6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37.232" v="152" actId="478"/>
          <ac:spMkLst>
            <pc:docMk/>
            <pc:sldMk cId="0" sldId="273"/>
            <ac:spMk id="7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6:34.714" v="151" actId="478"/>
          <ac:spMkLst>
            <pc:docMk/>
            <pc:sldMk cId="0" sldId="273"/>
            <ac:spMk id="8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6:43.860" v="156" actId="478"/>
          <ac:spMkLst>
            <pc:docMk/>
            <pc:sldMk cId="0" sldId="273"/>
            <ac:spMk id="10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50.103" v="160" actId="478"/>
          <ac:spMkLst>
            <pc:docMk/>
            <pc:sldMk cId="0" sldId="273"/>
            <ac:spMk id="11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52.698" v="161" actId="478"/>
          <ac:spMkLst>
            <pc:docMk/>
            <pc:sldMk cId="0" sldId="273"/>
            <ac:spMk id="1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3T13:23:18.697" v="107" actId="167"/>
          <ac:picMkLst>
            <pc:docMk/>
            <pc:sldMk cId="0" sldId="273"/>
            <ac:picMk id="13" creationId="{4D34F3FC-1DA9-F22D-3F01-2253B440EBFB}"/>
          </ac:picMkLst>
        </pc:picChg>
        <pc:picChg chg="add mod">
          <ac:chgData name="Sara Carluccio" userId="c632bf95-93f7-474c-8633-de0747a1f5bf" providerId="ADAL" clId="{39E6ADA7-C58B-45FD-93C2-226FA472981F}" dt="2026-01-23T13:27:03.645" v="166" actId="14100"/>
          <ac:picMkLst>
            <pc:docMk/>
            <pc:sldMk cId="0" sldId="273"/>
            <ac:picMk id="15" creationId="{ABB471B8-8D1F-BA6A-0735-E375ABEE97CB}"/>
          </ac:picMkLst>
        </pc:picChg>
      </pc:sldChg>
      <pc:sldChg chg="add del">
        <pc:chgData name="Sara Carluccio" userId="c632bf95-93f7-474c-8633-de0747a1f5bf" providerId="ADAL" clId="{39E6ADA7-C58B-45FD-93C2-226FA472981F}" dt="2026-01-23T13:26:15.124" v="149" actId="47"/>
        <pc:sldMkLst>
          <pc:docMk/>
          <pc:sldMk cId="0" sldId="274"/>
        </pc:sldMkLst>
      </pc:sldChg>
      <pc:sldChg chg="addSp delSp modSp mod">
        <pc:chgData name="Sara Carluccio" userId="c632bf95-93f7-474c-8633-de0747a1f5bf" providerId="ADAL" clId="{39E6ADA7-C58B-45FD-93C2-226FA472981F}" dt="2026-01-23T13:25:31.317" v="144" actId="1076"/>
        <pc:sldMkLst>
          <pc:docMk/>
          <pc:sldMk cId="0" sldId="275"/>
        </pc:sldMkLst>
        <pc:spChg chg="del mod">
          <ac:chgData name="Sara Carluccio" userId="c632bf95-93f7-474c-8633-de0747a1f5bf" providerId="ADAL" clId="{39E6ADA7-C58B-45FD-93C2-226FA472981F}" dt="2026-01-23T13:24:40.530" v="122" actId="478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3:39.944" v="110" actId="478"/>
          <ac:spMkLst>
            <pc:docMk/>
            <pc:sldMk cId="0" sldId="275"/>
            <ac:spMk id="6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4:56.216" v="130" actId="478"/>
          <ac:spMkLst>
            <pc:docMk/>
            <pc:sldMk cId="0" sldId="275"/>
            <ac:spMk id="7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23T13:24:00.897" v="112" actId="22"/>
          <ac:spMkLst>
            <pc:docMk/>
            <pc:sldMk cId="0" sldId="275"/>
            <ac:spMk id="9" creationId="{45386BA3-3BC9-DE5E-5FAB-C8F2C279E866}"/>
          </ac:spMkLst>
        </pc:spChg>
        <pc:spChg chg="add del mod">
          <ac:chgData name="Sara Carluccio" userId="c632bf95-93f7-474c-8633-de0747a1f5bf" providerId="ADAL" clId="{39E6ADA7-C58B-45FD-93C2-226FA472981F}" dt="2026-01-23T13:24:29.602" v="121" actId="478"/>
          <ac:spMkLst>
            <pc:docMk/>
            <pc:sldMk cId="0" sldId="275"/>
            <ac:spMk id="11" creationId="{4BAFC628-6049-A93D-34F2-CD5F06CA6A45}"/>
          </ac:spMkLst>
        </pc:spChg>
        <pc:spChg chg="add del">
          <ac:chgData name="Sara Carluccio" userId="c632bf95-93f7-474c-8633-de0747a1f5bf" providerId="ADAL" clId="{39E6ADA7-C58B-45FD-93C2-226FA472981F}" dt="2026-01-23T13:25:18.178" v="139" actId="22"/>
          <ac:spMkLst>
            <pc:docMk/>
            <pc:sldMk cId="0" sldId="275"/>
            <ac:spMk id="15" creationId="{C7476830-AB7A-53BB-DD82-CB5F8AF19778}"/>
          </ac:spMkLst>
        </pc:spChg>
        <pc:spChg chg="add mod">
          <ac:chgData name="Sara Carluccio" userId="c632bf95-93f7-474c-8633-de0747a1f5bf" providerId="ADAL" clId="{39E6ADA7-C58B-45FD-93C2-226FA472981F}" dt="2026-01-23T13:25:31.317" v="144" actId="1076"/>
          <ac:spMkLst>
            <pc:docMk/>
            <pc:sldMk cId="0" sldId="275"/>
            <ac:spMk id="17" creationId="{205E1D6C-710E-71A3-6098-C2EB8E343786}"/>
          </ac:spMkLst>
        </pc:spChg>
        <pc:grpChg chg="del mod">
          <ac:chgData name="Sara Carluccio" userId="c632bf95-93f7-474c-8633-de0747a1f5bf" providerId="ADAL" clId="{39E6ADA7-C58B-45FD-93C2-226FA472981F}" dt="2026-01-23T13:24:46.189" v="125" actId="478"/>
          <ac:grpSpMkLst>
            <pc:docMk/>
            <pc:sldMk cId="0" sldId="275"/>
            <ac:grpSpMk id="3" creationId="{00000000-0000-0000-0000-000000000000}"/>
          </ac:grpSpMkLst>
        </pc:grpChg>
        <pc:picChg chg="add mod">
          <ac:chgData name="Sara Carluccio" userId="c632bf95-93f7-474c-8633-de0747a1f5bf" providerId="ADAL" clId="{39E6ADA7-C58B-45FD-93C2-226FA472981F}" dt="2026-01-23T13:25:02.985" v="135" actId="14100"/>
          <ac:picMkLst>
            <pc:docMk/>
            <pc:sldMk cId="0" sldId="275"/>
            <ac:picMk id="13" creationId="{2D334B02-115C-D7FD-9A09-11AACB5E04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688251" y="1409700"/>
            <a:ext cx="13021823" cy="182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en-US" sz="10706" b="1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GUIA DE VOTAÇÃO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1212" y="5143500"/>
            <a:ext cx="9680390" cy="116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en-US" sz="6815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Como votar com a Eligo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8251" y="6614765"/>
            <a:ext cx="7063183" cy="70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2"/>
              </a:lnSpc>
              <a:spcBef>
                <a:spcPct val="0"/>
              </a:spcBef>
            </a:pPr>
            <a:r>
              <a:rPr lang="en-US" sz="413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Assembleia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9C3E23EB-6AAA-CFC1-0B92-48180E35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10667" y="0"/>
            <a:ext cx="18288000" cy="8896136"/>
          </a:xfrm>
          <a:custGeom>
            <a:avLst/>
            <a:gdLst/>
            <a:ahLst/>
            <a:cxnLst/>
            <a:rect l="l" t="t" r="r" b="b"/>
            <a:pathLst>
              <a:path w="18288000" h="8896136">
                <a:moveTo>
                  <a:pt x="0" y="0"/>
                </a:moveTo>
                <a:lnTo>
                  <a:pt x="18288000" y="0"/>
                </a:lnTo>
                <a:lnTo>
                  <a:pt x="18288000" y="8896136"/>
                </a:lnTo>
                <a:lnTo>
                  <a:pt x="0" y="8896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0667" y="9258300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votar, selecione o candidato clicando no quadrado correspondente.</a:t>
            </a: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Após fazer a sua seleção, clique em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VOTE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para continuar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98F279B8-AD75-4DE7-1CF5-C529F574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35173" y="0"/>
            <a:ext cx="18288000" cy="8610600"/>
          </a:xfrm>
          <a:custGeom>
            <a:avLst/>
            <a:gdLst/>
            <a:ahLst/>
            <a:cxnLst/>
            <a:rect l="l" t="t" r="r" b="b"/>
            <a:pathLst>
              <a:path w="18263493" h="8747760">
                <a:moveTo>
                  <a:pt x="0" y="0"/>
                </a:moveTo>
                <a:lnTo>
                  <a:pt x="18263494" y="0"/>
                </a:lnTo>
                <a:lnTo>
                  <a:pt x="18263494" y="8747760"/>
                </a:lnTo>
                <a:lnTo>
                  <a:pt x="0" y="8747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7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35173" y="885253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Verifique o resumo da sua escolha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 estiver correto, clique em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CONFIRMAR VOTO”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AD832D27-E136-93D5-77C4-563B27B8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4710853"/>
            <a:ext cx="922081" cy="101327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0667" y="0"/>
            <a:ext cx="18288000" cy="8512563"/>
          </a:xfrm>
          <a:custGeom>
            <a:avLst/>
            <a:gdLst/>
            <a:ahLst/>
            <a:cxnLst/>
            <a:rect l="l" t="t" r="r" b="b"/>
            <a:pathLst>
              <a:path w="18288000" h="8747760">
                <a:moveTo>
                  <a:pt x="0" y="0"/>
                </a:moveTo>
                <a:lnTo>
                  <a:pt x="18288000" y="0"/>
                </a:lnTo>
                <a:lnTo>
                  <a:pt x="18288000" y="8747760"/>
                </a:lnTo>
                <a:lnTo>
                  <a:pt x="0" y="87477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70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10667" y="885253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O voto é inserido na urna digital de forma segura e definitiva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FECHAR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para continuar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6B49A1AD-EE96-A880-6065-208FA17D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29717" y="0"/>
            <a:ext cx="18298667" cy="8747760"/>
          </a:xfrm>
          <a:custGeom>
            <a:avLst/>
            <a:gdLst/>
            <a:ahLst/>
            <a:cxnLst/>
            <a:rect l="l" t="t" r="r" b="b"/>
            <a:pathLst>
              <a:path w="18298667" h="8747760">
                <a:moveTo>
                  <a:pt x="0" y="0"/>
                </a:moveTo>
                <a:lnTo>
                  <a:pt x="18298667" y="0"/>
                </a:lnTo>
                <a:lnTo>
                  <a:pt x="18298667" y="8747760"/>
                </a:lnTo>
                <a:lnTo>
                  <a:pt x="0" y="8747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4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AutoShape 4"/>
          <p:cNvSpPr/>
          <p:nvPr/>
        </p:nvSpPr>
        <p:spPr>
          <a:xfrm>
            <a:off x="15716444" y="6680815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" name="AutoShape 6"/>
          <p:cNvSpPr/>
          <p:nvPr/>
        </p:nvSpPr>
        <p:spPr>
          <a:xfrm flipV="1">
            <a:off x="14100778" y="4021526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0667" y="8852535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Na sua área de votação, você pode ver as cédulas já votadas e as que ainda não estão abertas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VOTE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1890" y="-353211"/>
            <a:ext cx="22545805" cy="12154679"/>
          </a:xfrm>
          <a:custGeom>
            <a:avLst/>
            <a:gdLst/>
            <a:ahLst/>
            <a:cxnLst/>
            <a:rect l="l" t="t" r="r" b="b"/>
            <a:pathLst>
              <a:path w="22545805" h="12154679">
                <a:moveTo>
                  <a:pt x="0" y="0"/>
                </a:moveTo>
                <a:lnTo>
                  <a:pt x="22545805" y="0"/>
                </a:lnTo>
                <a:lnTo>
                  <a:pt x="22545805" y="12154679"/>
                </a:lnTo>
                <a:lnTo>
                  <a:pt x="0" y="12154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0667" y="0"/>
            <a:ext cx="18288000" cy="8149736"/>
          </a:xfrm>
          <a:custGeom>
            <a:avLst/>
            <a:gdLst/>
            <a:ahLst/>
            <a:cxnLst/>
            <a:rect l="l" t="t" r="r" b="b"/>
            <a:pathLst>
              <a:path w="18288000" h="8149736">
                <a:moveTo>
                  <a:pt x="0" y="0"/>
                </a:moveTo>
                <a:lnTo>
                  <a:pt x="18288000" y="0"/>
                </a:lnTo>
                <a:lnTo>
                  <a:pt x="18288000" y="8149736"/>
                </a:lnTo>
                <a:lnTo>
                  <a:pt x="0" y="8149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991" b="-142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21333" y="0"/>
            <a:ext cx="18277333" cy="8242973"/>
          </a:xfrm>
          <a:custGeom>
            <a:avLst/>
            <a:gdLst/>
            <a:ahLst/>
            <a:cxnLst/>
            <a:rect l="l" t="t" r="r" b="b"/>
            <a:pathLst>
              <a:path w="18277333" h="8242973">
                <a:moveTo>
                  <a:pt x="0" y="0"/>
                </a:moveTo>
                <a:lnTo>
                  <a:pt x="18277334" y="0"/>
                </a:lnTo>
                <a:lnTo>
                  <a:pt x="18277334" y="8242973"/>
                </a:lnTo>
                <a:lnTo>
                  <a:pt x="0" y="82429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777" b="-1294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21333" y="0"/>
            <a:ext cx="18266667" cy="8658444"/>
          </a:xfrm>
          <a:custGeom>
            <a:avLst/>
            <a:gdLst/>
            <a:ahLst/>
            <a:cxnLst/>
            <a:rect l="l" t="t" r="r" b="b"/>
            <a:pathLst>
              <a:path w="18266667" h="8658444">
                <a:moveTo>
                  <a:pt x="0" y="0"/>
                </a:moveTo>
                <a:lnTo>
                  <a:pt x="18266667" y="0"/>
                </a:lnTo>
                <a:lnTo>
                  <a:pt x="18266667" y="8658444"/>
                </a:lnTo>
                <a:lnTo>
                  <a:pt x="0" y="8658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0" y="936307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votar, clicar no quadrado da opção escolhida</a:t>
            </a:r>
          </a:p>
        </p:txBody>
      </p:sp>
      <p:sp>
        <p:nvSpPr>
          <p:cNvPr id="7" name="Freeform 7"/>
          <p:cNvSpPr/>
          <p:nvPr/>
        </p:nvSpPr>
        <p:spPr>
          <a:xfrm>
            <a:off x="16798260" y="1201606"/>
            <a:ext cx="696760" cy="727089"/>
          </a:xfrm>
          <a:custGeom>
            <a:avLst/>
            <a:gdLst/>
            <a:ahLst/>
            <a:cxnLst/>
            <a:rect l="l" t="t" r="r" b="b"/>
            <a:pathLst>
              <a:path w="696760" h="727089">
                <a:moveTo>
                  <a:pt x="0" y="0"/>
                </a:moveTo>
                <a:lnTo>
                  <a:pt x="696759" y="0"/>
                </a:lnTo>
                <a:lnTo>
                  <a:pt x="696759" y="727089"/>
                </a:lnTo>
                <a:lnTo>
                  <a:pt x="0" y="727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88735" t="-218655" r="-152825" b="-1153759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33979" y="8149736"/>
            <a:ext cx="922081" cy="10132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4D34F3FC-1DA9-F22D-3F01-2253B440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8738235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O seu voto foi registrado corretamente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Na sua área de votação, você pode consultar a data e a hora em que o voto foi realizado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pic>
        <p:nvPicPr>
          <p:cNvPr id="15" name="Immagine 14" descr="Immagine che contiene testo, Pagina Web, software, Sito Web&#10;&#10;Il contenuto generato dall'IA potrebbe non essere corretto.">
            <a:extLst>
              <a:ext uri="{FF2B5EF4-FFF2-40B4-BE49-F238E27FC236}">
                <a16:creationId xmlns:a16="http://schemas.microsoft.com/office/drawing/2014/main" id="{ABB471B8-8D1F-BA6A-0735-E375ABEE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9050"/>
            <a:ext cx="18306963" cy="8324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2D334B02-115C-D7FD-9A09-11AACB5E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5062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5E1D6C-710E-71A3-6098-C2EB8E343786}"/>
              </a:ext>
            </a:extLst>
          </p:cNvPr>
          <p:cNvSpPr txBox="1"/>
          <p:nvPr/>
        </p:nvSpPr>
        <p:spPr>
          <a:xfrm>
            <a:off x="76200" y="1028700"/>
            <a:ext cx="18135600" cy="292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A plataforma de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votação online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 é fornecida pela Eligo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DDD1B7"/>
              </a:solidFill>
              <a:effectLst/>
              <a:uLnTx/>
              <a:uFillTx/>
              <a:latin typeface="Aspekta 2"/>
              <a:ea typeface="Aspekta 2"/>
              <a:cs typeface="Aspekta 2"/>
              <a:sym typeface="Aspekta 2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Milhares de organizações utilizam a Eligo para gerir votações e assembleias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presenciais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,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online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ou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híbridas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944ED940-028F-396B-4270-9D9108BD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631688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Eligo é a plataforma de votação eletrônica segura e intuitiva.</a:t>
            </a:r>
          </a:p>
          <a:p>
            <a:pPr algn="ctr">
              <a:lnSpc>
                <a:spcPts val="5874"/>
              </a:lnSpc>
            </a:pPr>
            <a:endParaRPr lang="en-US" sz="4196" b="1">
              <a:solidFill>
                <a:srgbClr val="540716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A solução flexível e confiável que </a:t>
            </a: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simplifica a votação</a:t>
            </a: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, promovendo a</a:t>
            </a: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participação democrática</a:t>
            </a: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1A450173-1C68-F0DC-548A-85E7508F5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3715931" y="2241233"/>
            <a:ext cx="4270136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participar da videoconferência e votar, você receberá por e-mail o link para acessar a plataforma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“Entrar”.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pic>
        <p:nvPicPr>
          <p:cNvPr id="23" name="Immagine 22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F369AFE1-61A0-4177-FDC6-FCD312DAF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0"/>
            <a:ext cx="13391971" cy="10020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E82F4C86-7F57-6BE3-BB01-D06B1364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0" y="19050"/>
            <a:ext cx="18344407" cy="8517255"/>
          </a:xfrm>
          <a:custGeom>
            <a:avLst/>
            <a:gdLst/>
            <a:ahLst/>
            <a:cxnLst/>
            <a:rect l="l" t="t" r="r" b="b"/>
            <a:pathLst>
              <a:path w="18288000" h="8584091">
                <a:moveTo>
                  <a:pt x="0" y="0"/>
                </a:moveTo>
                <a:lnTo>
                  <a:pt x="18288000" y="0"/>
                </a:lnTo>
                <a:lnTo>
                  <a:pt x="18288000" y="8584091"/>
                </a:lnTo>
                <a:lnTo>
                  <a:pt x="0" y="8584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51" b="-245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0" y="8536305"/>
            <a:ext cx="18344407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endParaRPr/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Você será direcionado para a página de acesso ao sistema de votação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ENTRAR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5A5FB7CD-C6A3-7C82-3152-1703B0D3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56408" y="-41798"/>
            <a:ext cx="18344407" cy="8995297"/>
          </a:xfrm>
          <a:custGeom>
            <a:avLst/>
            <a:gdLst/>
            <a:ahLst/>
            <a:cxnLst/>
            <a:rect l="l" t="t" r="r" b="b"/>
            <a:pathLst>
              <a:path w="18213758" h="8794390">
                <a:moveTo>
                  <a:pt x="0" y="0"/>
                </a:moveTo>
                <a:lnTo>
                  <a:pt x="18213758" y="0"/>
                </a:lnTo>
                <a:lnTo>
                  <a:pt x="18213758" y="8794390"/>
                </a:lnTo>
                <a:lnTo>
                  <a:pt x="0" y="879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27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Agora você está na sua área de votação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52B982FF-6E1D-84CA-6DB2-5DC38BBD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a assembleia estiver aberta, clique em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CONTINUAR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para entrar</a:t>
            </a:r>
          </a:p>
        </p:txBody>
      </p:sp>
      <p:pic>
        <p:nvPicPr>
          <p:cNvPr id="9" name="Immagine 8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1B0C509F-2D3A-4B00-C437-EFEBE12D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" y="0"/>
            <a:ext cx="18140020" cy="8572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EBA06924-2C5E-90A5-1B1A-C4190FA1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37357" y="38100"/>
            <a:ext cx="18214816" cy="8794390"/>
          </a:xfrm>
          <a:custGeom>
            <a:avLst/>
            <a:gdLst/>
            <a:ahLst/>
            <a:cxnLst/>
            <a:rect l="l" t="t" r="r" b="b"/>
            <a:pathLst>
              <a:path w="18214816" h="8794390">
                <a:moveTo>
                  <a:pt x="0" y="0"/>
                </a:moveTo>
                <a:lnTo>
                  <a:pt x="18214816" y="0"/>
                </a:lnTo>
                <a:lnTo>
                  <a:pt x="18214816" y="8794390"/>
                </a:lnTo>
                <a:lnTo>
                  <a:pt x="0" y="879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27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 partir da sua área, você pode acessar facilmente a videoconferência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CCF4D7D-1C6B-97E4-B636-2584B0585EE0}"/>
              </a:ext>
            </a:extLst>
          </p:cNvPr>
          <p:cNvSpPr/>
          <p:nvPr/>
        </p:nvSpPr>
        <p:spPr>
          <a:xfrm>
            <a:off x="6705600" y="518160"/>
            <a:ext cx="5105400" cy="119634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07C080E2-743A-54D3-D55D-F3D9E142B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14816" cy="8827526"/>
          </a:xfrm>
          <a:custGeom>
            <a:avLst/>
            <a:gdLst/>
            <a:ahLst/>
            <a:cxnLst/>
            <a:rect l="l" t="t" r="r" b="b"/>
            <a:pathLst>
              <a:path w="18214816" h="8827526">
                <a:moveTo>
                  <a:pt x="0" y="0"/>
                </a:moveTo>
                <a:lnTo>
                  <a:pt x="18214816" y="0"/>
                </a:lnTo>
                <a:lnTo>
                  <a:pt x="18214816" y="8827526"/>
                </a:lnTo>
                <a:lnTo>
                  <a:pt x="0" y="8827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87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Será aberta uma nova página dedicada a ela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0" y="785815"/>
            <a:ext cx="10303768" cy="89830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EFBD862E-F77A-D709-FE81-BE14506D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8288000" cy="1034122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10667" y="-795"/>
            <a:ext cx="18277333" cy="8772438"/>
          </a:xfrm>
          <a:custGeom>
            <a:avLst/>
            <a:gdLst/>
            <a:ahLst/>
            <a:cxnLst/>
            <a:rect l="l" t="t" r="r" b="b"/>
            <a:pathLst>
              <a:path w="18277333" h="8772438">
                <a:moveTo>
                  <a:pt x="0" y="0"/>
                </a:moveTo>
                <a:lnTo>
                  <a:pt x="18277333" y="0"/>
                </a:lnTo>
                <a:lnTo>
                  <a:pt x="18277333" y="8772438"/>
                </a:lnTo>
                <a:lnTo>
                  <a:pt x="0" y="877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2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667" y="936307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um ponto da ordem do dia estiver aberto para votação, clique em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VOTE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277</Words>
  <Application>Microsoft Office PowerPoint</Application>
  <PresentationFormat>Personalizzato</PresentationFormat>
  <Paragraphs>36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Aspekta 2</vt:lpstr>
      <vt:lpstr>Aspekta 2 Medium</vt:lpstr>
      <vt:lpstr>Calibri</vt:lpstr>
      <vt:lpstr>Arial</vt:lpstr>
      <vt:lpstr>Aspekta 1</vt:lpstr>
      <vt:lpstr>Aspekta 1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Votação - Assembleia</dc:title>
  <cp:lastModifiedBy>Sara Carluccio</cp:lastModifiedBy>
  <cp:revision>1</cp:revision>
  <dcterms:created xsi:type="dcterms:W3CDTF">2006-08-16T00:00:00Z</dcterms:created>
  <dcterms:modified xsi:type="dcterms:W3CDTF">2026-01-23T15:34:37Z</dcterms:modified>
  <dc:identifier>DAG-9vzL8w4</dc:identifier>
</cp:coreProperties>
</file>