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9" r:id="rId4"/>
    <p:sldId id="266" r:id="rId5"/>
  </p:sldIdLst>
  <p:sldSz cx="12192000" cy="6858000"/>
  <p:notesSz cx="12192000" cy="6858000"/>
  <p:embeddedFontLst>
    <p:embeddedFont>
      <p:font typeface="Montserrat" panose="00000500000000000000" pitchFamily="2" charset="0"/>
      <p:regular r:id="rId7"/>
      <p:bold r:id="rId8"/>
      <p:italic r:id="rId9"/>
      <p:boldItalic r:id="rId10"/>
    </p:embeddedFont>
    <p:embeddedFont>
      <p:font typeface="Montserrat Medium" panose="00000600000000000000" pitchFamily="2" charset="0"/>
      <p:regular r:id="rId11"/>
      <p:italic r:id="rId12"/>
    </p:embeddedFont>
    <p:embeddedFont>
      <p:font typeface="Open Sans" panose="020B0606030504020204" pitchFamily="34" charset="0"/>
      <p:regular r:id="rId13"/>
      <p:bold r:id="rId14"/>
      <p:italic r:id="rId15"/>
      <p:boldItalic r:id="rId16"/>
    </p:embeddedFont>
    <p:embeddedFont>
      <p:font typeface="Source Sans Pro" panose="020B050303040302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lvl="0" algn="l" rtl="0">
      <a:defRPr lang="en-US" sz="1800" dirty="0">
        <a:solidFill>
          <a:schemeClr val="tx1"/>
        </a:solidFill>
        <a:latin typeface="+mn-lt"/>
      </a:defRPr>
    </a:lvl1pPr>
    <a:lvl2pPr marL="457165" lvl="1" algn="l" rtl="0">
      <a:defRPr lang="en-US" sz="1800" dirty="0">
        <a:solidFill>
          <a:schemeClr val="tx1"/>
        </a:solidFill>
        <a:latin typeface="+mn-lt"/>
      </a:defRPr>
    </a:lvl2pPr>
    <a:lvl3pPr marL="914330" lvl="2" algn="l" rtl="0">
      <a:defRPr lang="en-US" sz="1800" dirty="0">
        <a:solidFill>
          <a:schemeClr val="tx1"/>
        </a:solidFill>
        <a:latin typeface="+mn-lt"/>
      </a:defRPr>
    </a:lvl3pPr>
    <a:lvl4pPr marL="1371495" lvl="3" algn="l" rtl="0">
      <a:defRPr lang="en-US" sz="1800" dirty="0">
        <a:solidFill>
          <a:schemeClr val="tx1"/>
        </a:solidFill>
        <a:latin typeface="+mn-lt"/>
      </a:defRPr>
    </a:lvl4pPr>
    <a:lvl5pPr marL="1828660" lvl="4" algn="l" rtl="0">
      <a:defRPr lang="en-US" sz="1800" dirty="0">
        <a:solidFill>
          <a:schemeClr val="tx1"/>
        </a:solidFill>
        <a:latin typeface="+mn-lt"/>
      </a:defRPr>
    </a:lvl5pPr>
    <a:lvl6pPr marL="2285825" lvl="5" algn="l" rtl="0">
      <a:defRPr lang="en-US" sz="1800" dirty="0">
        <a:solidFill>
          <a:schemeClr val="tx1"/>
        </a:solidFill>
        <a:latin typeface="+mn-lt"/>
      </a:defRPr>
    </a:lvl6pPr>
    <a:lvl7pPr marL="2742990" lvl="6" algn="l" rtl="0">
      <a:defRPr lang="en-US" sz="1800" dirty="0">
        <a:solidFill>
          <a:schemeClr val="tx1"/>
        </a:solidFill>
        <a:latin typeface="+mn-lt"/>
      </a:defRPr>
    </a:lvl7pPr>
    <a:lvl8pPr marL="3200155" lvl="7" algn="l" rtl="0">
      <a:defRPr lang="en-US" sz="1800" dirty="0">
        <a:solidFill>
          <a:schemeClr val="tx1"/>
        </a:solidFill>
        <a:latin typeface="+mn-lt"/>
      </a:defRPr>
    </a:lvl8pPr>
    <a:lvl9pPr marL="3657320" lvl="8" algn="l" rtl="0">
      <a:defRPr lang="en-US" sz="1800" dirty="0">
        <a:solidFill>
          <a:schemeClr val="tx1"/>
        </a:solidFill>
        <a:latin typeface="+mn-lt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0E0"/>
    <a:srgbClr val="CD33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913923-4B3A-4A66-88D0-E1A6B06361D8}" v="3" dt="2022-04-26T13:05:25.4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331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theme" Target="theme/theme1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Troiano" userId="b7c2a473-5a2b-4bf5-8b97-979df09b1cb1" providerId="ADAL" clId="{FE913923-4B3A-4A66-88D0-E1A6B06361D8}"/>
    <pc:docChg chg="custSel modSld">
      <pc:chgData name="Claudia Troiano" userId="b7c2a473-5a2b-4bf5-8b97-979df09b1cb1" providerId="ADAL" clId="{FE913923-4B3A-4A66-88D0-E1A6B06361D8}" dt="2022-04-26T13:05:51.476" v="97" actId="20577"/>
      <pc:docMkLst>
        <pc:docMk/>
      </pc:docMkLst>
      <pc:sldChg chg="modSp mod">
        <pc:chgData name="Claudia Troiano" userId="b7c2a473-5a2b-4bf5-8b97-979df09b1cb1" providerId="ADAL" clId="{FE913923-4B3A-4A66-88D0-E1A6B06361D8}" dt="2022-04-26T12:56:26.333" v="3" actId="20577"/>
        <pc:sldMkLst>
          <pc:docMk/>
          <pc:sldMk cId="0" sldId="256"/>
        </pc:sldMkLst>
        <pc:spChg chg="mod">
          <ac:chgData name="Claudia Troiano" userId="b7c2a473-5a2b-4bf5-8b97-979df09b1cb1" providerId="ADAL" clId="{FE913923-4B3A-4A66-88D0-E1A6B06361D8}" dt="2022-04-26T12:56:26.333" v="3" actId="20577"/>
          <ac:spMkLst>
            <pc:docMk/>
            <pc:sldMk cId="0" sldId="256"/>
            <ac:spMk id="6" creationId="{00000000-0000-0000-0000-000000000000}"/>
          </ac:spMkLst>
        </pc:spChg>
      </pc:sldChg>
      <pc:sldChg chg="addSp delSp modSp mod">
        <pc:chgData name="Claudia Troiano" userId="b7c2a473-5a2b-4bf5-8b97-979df09b1cb1" providerId="ADAL" clId="{FE913923-4B3A-4A66-88D0-E1A6B06361D8}" dt="2022-04-26T13:04:22.661" v="71" actId="20577"/>
        <pc:sldMkLst>
          <pc:docMk/>
          <pc:sldMk cId="0" sldId="257"/>
        </pc:sldMkLst>
        <pc:spChg chg="mod">
          <ac:chgData name="Claudia Troiano" userId="b7c2a473-5a2b-4bf5-8b97-979df09b1cb1" providerId="ADAL" clId="{FE913923-4B3A-4A66-88D0-E1A6B06361D8}" dt="2022-04-26T13:04:22.661" v="71" actId="20577"/>
          <ac:spMkLst>
            <pc:docMk/>
            <pc:sldMk cId="0" sldId="257"/>
            <ac:spMk id="4" creationId="{00000000-0000-0000-0000-000000000000}"/>
          </ac:spMkLst>
        </pc:spChg>
        <pc:spChg chg="mod">
          <ac:chgData name="Claudia Troiano" userId="b7c2a473-5a2b-4bf5-8b97-979df09b1cb1" providerId="ADAL" clId="{FE913923-4B3A-4A66-88D0-E1A6B06361D8}" dt="2022-04-26T13:04:19.445" v="67" actId="14100"/>
          <ac:spMkLst>
            <pc:docMk/>
            <pc:sldMk cId="0" sldId="257"/>
            <ac:spMk id="10" creationId="{BA55B7CE-F9E3-48EA-B294-5640DB8F2372}"/>
          </ac:spMkLst>
        </pc:spChg>
        <pc:picChg chg="add mod ord modCrop">
          <ac:chgData name="Claudia Troiano" userId="b7c2a473-5a2b-4bf5-8b97-979df09b1cb1" providerId="ADAL" clId="{FE913923-4B3A-4A66-88D0-E1A6B06361D8}" dt="2022-04-26T13:04:13.618" v="65" actId="1076"/>
          <ac:picMkLst>
            <pc:docMk/>
            <pc:sldMk cId="0" sldId="257"/>
            <ac:picMk id="9" creationId="{53AB4EA3-5F7F-4859-8A4F-EEADD1C5D7CE}"/>
          </ac:picMkLst>
        </pc:picChg>
        <pc:picChg chg="del">
          <ac:chgData name="Claudia Troiano" userId="b7c2a473-5a2b-4bf5-8b97-979df09b1cb1" providerId="ADAL" clId="{FE913923-4B3A-4A66-88D0-E1A6B06361D8}" dt="2022-04-26T13:04:06.626" v="63" actId="478"/>
          <ac:picMkLst>
            <pc:docMk/>
            <pc:sldMk cId="0" sldId="257"/>
            <ac:picMk id="11" creationId="{812F3DF4-AF37-4150-A318-31B9555F3F94}"/>
          </ac:picMkLst>
        </pc:picChg>
      </pc:sldChg>
      <pc:sldChg chg="addSp delSp modSp mod">
        <pc:chgData name="Claudia Troiano" userId="b7c2a473-5a2b-4bf5-8b97-979df09b1cb1" providerId="ADAL" clId="{FE913923-4B3A-4A66-88D0-E1A6B06361D8}" dt="2022-04-26T13:05:51.476" v="97" actId="20577"/>
        <pc:sldMkLst>
          <pc:docMk/>
          <pc:sldMk cId="0" sldId="259"/>
        </pc:sldMkLst>
        <pc:spChg chg="mod">
          <ac:chgData name="Claudia Troiano" userId="b7c2a473-5a2b-4bf5-8b97-979df09b1cb1" providerId="ADAL" clId="{FE913923-4B3A-4A66-88D0-E1A6B06361D8}" dt="2022-04-26T13:05:51.476" v="97" actId="20577"/>
          <ac:spMkLst>
            <pc:docMk/>
            <pc:sldMk cId="0" sldId="259"/>
            <ac:spMk id="5" creationId="{00000000-0000-0000-0000-000000000000}"/>
          </ac:spMkLst>
        </pc:spChg>
        <pc:spChg chg="mod">
          <ac:chgData name="Claudia Troiano" userId="b7c2a473-5a2b-4bf5-8b97-979df09b1cb1" providerId="ADAL" clId="{FE913923-4B3A-4A66-88D0-E1A6B06361D8}" dt="2022-04-26T13:05:40.307" v="91" actId="14100"/>
          <ac:spMkLst>
            <pc:docMk/>
            <pc:sldMk cId="0" sldId="259"/>
            <ac:spMk id="10" creationId="{0F7FC142-1247-40A5-8EE2-DE4D175AEEBA}"/>
          </ac:spMkLst>
        </pc:spChg>
        <pc:spChg chg="mod">
          <ac:chgData name="Claudia Troiano" userId="b7c2a473-5a2b-4bf5-8b97-979df09b1cb1" providerId="ADAL" clId="{FE913923-4B3A-4A66-88D0-E1A6B06361D8}" dt="2022-04-26T13:05:46.656" v="93" actId="1076"/>
          <ac:spMkLst>
            <pc:docMk/>
            <pc:sldMk cId="0" sldId="259"/>
            <ac:spMk id="11" creationId="{2358E4D9-DCCA-40F4-9130-2B09315422AF}"/>
          </ac:spMkLst>
        </pc:spChg>
        <pc:spChg chg="mod">
          <ac:chgData name="Claudia Troiano" userId="b7c2a473-5a2b-4bf5-8b97-979df09b1cb1" providerId="ADAL" clId="{FE913923-4B3A-4A66-88D0-E1A6B06361D8}" dt="2022-04-26T13:05:34.135" v="86" actId="20577"/>
          <ac:spMkLst>
            <pc:docMk/>
            <pc:sldMk cId="0" sldId="259"/>
            <ac:spMk id="13" creationId="{37713C97-A5A7-4653-BF77-E4A83709C435}"/>
          </ac:spMkLst>
        </pc:spChg>
        <pc:picChg chg="del">
          <ac:chgData name="Claudia Troiano" userId="b7c2a473-5a2b-4bf5-8b97-979df09b1cb1" providerId="ADAL" clId="{FE913923-4B3A-4A66-88D0-E1A6B06361D8}" dt="2022-04-26T13:05:00.587" v="78" actId="478"/>
          <ac:picMkLst>
            <pc:docMk/>
            <pc:sldMk cId="0" sldId="259"/>
            <ac:picMk id="8" creationId="{35B78C81-99FE-419D-A58B-1B316FBABF28}"/>
          </ac:picMkLst>
        </pc:picChg>
        <pc:picChg chg="del">
          <ac:chgData name="Claudia Troiano" userId="b7c2a473-5a2b-4bf5-8b97-979df09b1cb1" providerId="ADAL" clId="{FE913923-4B3A-4A66-88D0-E1A6B06361D8}" dt="2022-04-26T13:05:25.087" v="80" actId="478"/>
          <ac:picMkLst>
            <pc:docMk/>
            <pc:sldMk cId="0" sldId="259"/>
            <ac:picMk id="9" creationId="{0FE158A8-7E71-41B2-956A-7E3F4F0B69A7}"/>
          </ac:picMkLst>
        </pc:picChg>
        <pc:picChg chg="add mod modCrop">
          <ac:chgData name="Claudia Troiano" userId="b7c2a473-5a2b-4bf5-8b97-979df09b1cb1" providerId="ADAL" clId="{FE913923-4B3A-4A66-88D0-E1A6B06361D8}" dt="2022-04-26T13:05:03.556" v="79" actId="1076"/>
          <ac:picMkLst>
            <pc:docMk/>
            <pc:sldMk cId="0" sldId="259"/>
            <ac:picMk id="14" creationId="{8858397F-CECE-4172-9684-4A079C1DB0CA}"/>
          </ac:picMkLst>
        </pc:picChg>
        <pc:picChg chg="add mod">
          <ac:chgData name="Claudia Troiano" userId="b7c2a473-5a2b-4bf5-8b97-979df09b1cb1" providerId="ADAL" clId="{FE913923-4B3A-4A66-88D0-E1A6B06361D8}" dt="2022-04-26T13:05:29.544" v="82" actId="1076"/>
          <ac:picMkLst>
            <pc:docMk/>
            <pc:sldMk cId="0" sldId="259"/>
            <ac:picMk id="15" creationId="{420B2F57-53D2-40D1-88DE-32C9B0341AB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65459-4C01-9248-BDAA-F28591FAF6F5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27042-6B61-B148-8485-8BBBFAA13D2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21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7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6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4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7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8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9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0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4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5.xm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3" Type="http://schemas.openxmlformats.org/officeDocument/2006/relationships/tags" Target="../tags/tag78.xml"/><Relationship Id="rId7" Type="http://schemas.openxmlformats.org/officeDocument/2006/relationships/tags" Target="../tags/tag82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80.xml"/><Relationship Id="rId10" Type="http://schemas.openxmlformats.org/officeDocument/2006/relationships/tags" Target="../tags/tag85.xml"/><Relationship Id="rId4" Type="http://schemas.openxmlformats.org/officeDocument/2006/relationships/tags" Target="../tags/tag79.xml"/><Relationship Id="rId9" Type="http://schemas.openxmlformats.org/officeDocument/2006/relationships/tags" Target="../tags/tag8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90.xml"/><Relationship Id="rId4" Type="http://schemas.openxmlformats.org/officeDocument/2006/relationships/tags" Target="../tags/tag89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5" Type="http://schemas.openxmlformats.org/officeDocument/2006/relationships/tags" Target="../tags/tag95.xml"/><Relationship Id="rId4" Type="http://schemas.openxmlformats.org/officeDocument/2006/relationships/tags" Target="../tags/tag9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4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4" Type="http://schemas.openxmlformats.org/officeDocument/2006/relationships/image" Target="../media/image2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7" Type="http://schemas.openxmlformats.org/officeDocument/2006/relationships/image" Target="../media/image3.png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1.xml"/><Relationship Id="rId4" Type="http://schemas.openxmlformats.org/officeDocument/2006/relationships/tags" Target="../tags/tag110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4.xml"/><Relationship Id="rId4" Type="http://schemas.openxmlformats.org/officeDocument/2006/relationships/image" Target="../media/image7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7" Type="http://schemas.openxmlformats.org/officeDocument/2006/relationships/image" Target="../media/image8.png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9.xml"/><Relationship Id="rId4" Type="http://schemas.openxmlformats.org/officeDocument/2006/relationships/tags" Target="../tags/tag118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5" Type="http://schemas.openxmlformats.org/officeDocument/2006/relationships/image" Target="../media/image9.png"/><Relationship Id="rId4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125.xml"/><Relationship Id="rId7" Type="http://schemas.openxmlformats.org/officeDocument/2006/relationships/image" Target="../media/image3.png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image" Target="../media/image10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26.xml"/><Relationship Id="rId9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7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8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9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5" Type="http://schemas.openxmlformats.org/officeDocument/2006/relationships/image" Target="../media/image12.png"/><Relationship Id="rId4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4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7.xml"/><Relationship Id="rId1" Type="http://schemas.openxmlformats.org/officeDocument/2006/relationships/tags" Target="../tags/tag13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9.xml"/><Relationship Id="rId1" Type="http://schemas.openxmlformats.org/officeDocument/2006/relationships/tags" Target="../tags/tag138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1.xml"/><Relationship Id="rId1" Type="http://schemas.openxmlformats.org/officeDocument/2006/relationships/tags" Target="../tags/tag140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3.xml"/><Relationship Id="rId1" Type="http://schemas.openxmlformats.org/officeDocument/2006/relationships/tags" Target="../tags/tag14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93AEF970-5179-43C4-96DC-F076E126314C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CA0D2567-1EDE-4D1E-825B-1672AD0871E2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 rtlCol="0"/>
          <a:lstStyle/>
          <a:p>
            <a:fld id="{562F478A-5239-480D-8A37-B2FB1B368E23}" type="slidenum">
              <a:t>‹N›</a:t>
            </a:fld>
            <a:endParaRPr lang="en-US" dirty="0"/>
          </a:p>
        </p:txBody>
      </p:sp>
    </p:spTree>
    <p:extLst>
      <p:ext uri="{05464279-8221-498C-955D-BB22CAA6E568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CCFEEAC-E88B-4F24-9D21-A90967F48202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1F5F0F7A-5B1F-4357-8BC7-451C90CE29D3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 rtlCol="0"/>
          <a:lstStyle/>
          <a:p>
            <a:fld id="{9F095362-14E9-45EB-87EF-DE9263665874}" type="slidenum">
              <a:t>‹N›</a:t>
            </a:fld>
            <a:endParaRPr lang="en-US" dirty="0"/>
          </a:p>
        </p:txBody>
      </p:sp>
      <p:sp>
        <p:nvSpPr>
          <p:cNvPr id="3" name="Title 4">
            <a:extLst>
              <a:ext uri="{04C573F1-E41D-45B8-BFBF-3D3546B2D5D1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086DF03F-6DEA-4F43-A0E2-83E4342E0825}"/>
              </a:ext>
            </a:extLst>
          </p:cNvPr>
          <p:cNvSpPr>
            <a:spLocks noGrp="1"/>
          </p:cNvSpPr>
          <p:nvPr>
            <p:ph type="title" idx="1"/>
          </p:nvPr>
        </p:nvSpPr>
        <p:spPr>
          <a:xfrm>
            <a:off x="1866900" y="996123"/>
            <a:ext cx="4229100" cy="1621619"/>
          </a:xfrm>
        </p:spPr>
        <p:txBody>
          <a:bodyPr rtlCol="0"/>
          <a:lstStyle>
            <a:lvl1pPr lvl="0">
              <a:defRPr lang="en-US" sz="3600" dirty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952B3218-0F82-4C1E-8148-E98445FE8DC4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66206D3C-3A84-4344-9F19-E0F605F36A3D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8BA0B0D2-DA2C-4D3F-938F-4616C5F30D9B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 rtlCol="0"/>
          <a:lstStyle/>
          <a:p>
            <a:fld id="{91C5BED1-019F-4BF9-9466-0777F9F5EE11}" type="slidenum">
              <a:t>‹N›</a:t>
            </a:fld>
            <a:endParaRPr lang="en-US" dirty="0"/>
          </a:p>
        </p:txBody>
      </p:sp>
      <p:sp>
        <p:nvSpPr>
          <p:cNvPr id="3" name="Title 4">
            <a:extLst>
              <a:ext uri="{3A74A162-4501-424A-BB2A-6753AE900E8D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A70B612B-03A9-442E-904D-30913B962774}"/>
              </a:ext>
            </a:extLst>
          </p:cNvPr>
          <p:cNvSpPr>
            <a:spLocks noGrp="1"/>
          </p:cNvSpPr>
          <p:nvPr>
            <p:ph type="title" idx="1"/>
          </p:nvPr>
        </p:nvSpPr>
        <p:spPr>
          <a:xfrm>
            <a:off x="1866900" y="996123"/>
            <a:ext cx="4229100" cy="1621619"/>
          </a:xfrm>
        </p:spPr>
        <p:txBody>
          <a:bodyPr rtlCol="0"/>
          <a:lstStyle>
            <a:lvl1pPr lvl="0">
              <a:defRPr lang="en-US" sz="36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4">
            <a:extLst>
              <a:ext uri="{B9CA87C7-F43A-4B3C-966A-4349877AB86B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D77B3911-63AF-42F8-9B2D-3920D0A260AF}"/>
              </a:ext>
            </a:extLst>
          </p:cNvPr>
          <p:cNvSpPr>
            <a:spLocks noGrp="1"/>
          </p:cNvSpPr>
          <p:nvPr>
            <p:ph type="pic" idx="2"/>
            <p:custDataLst>
              <p:tags r:id="rId1"/>
            </p:custDataLst>
          </p:nvPr>
        </p:nvSpPr>
        <p:spPr>
          <a:xfrm>
            <a:off x="4653153" y="2290219"/>
            <a:ext cx="1866900" cy="130157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" name="Picture Placeholder 4">
            <a:extLst>
              <a:ext uri="{3F0769F9-DC61-4ADD-AF6C-DCADFD48BB0D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FA0157DF-6EBF-4A96-828F-9DAAC0E36924}"/>
              </a:ext>
            </a:extLst>
          </p:cNvPr>
          <p:cNvSpPr>
            <a:spLocks noGrp="1"/>
          </p:cNvSpPr>
          <p:nvPr>
            <p:ph type="pic" idx="3"/>
            <p:custDataLst>
              <p:tags r:id="rId2"/>
            </p:custDataLst>
          </p:nvPr>
        </p:nvSpPr>
        <p:spPr>
          <a:xfrm>
            <a:off x="4653153" y="4235103"/>
            <a:ext cx="1866900" cy="130157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524B9E5E-54AD-4068-AC40-65B1C97F488D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EACA096B-7764-44EB-BEA9-BE9FA6227755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04FA1A81-B23C-419E-9321-A41B71F02369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 rtlCol="0"/>
          <a:lstStyle/>
          <a:p>
            <a:fld id="{A9C0C25B-9742-41BC-B3DF-8DDAA9E22D84}" type="slidenum">
              <a:t>‹N›</a:t>
            </a:fld>
            <a:endParaRPr lang="en-US" dirty="0"/>
          </a:p>
        </p:txBody>
      </p:sp>
      <p:sp>
        <p:nvSpPr>
          <p:cNvPr id="3" name="Picture Placeholder 4">
            <a:extLst>
              <a:ext uri="{D164A198-9FE9-4699-9112-C4B5F66DF953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B90501F1-D8E3-4D60-A63F-B042DB7E9DF5}"/>
              </a:ext>
            </a:extLst>
          </p:cNvPr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4653153" y="4655233"/>
            <a:ext cx="1866900" cy="130157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" name="Picture Placeholder 4">
            <a:extLst>
              <a:ext uri="{459F9B82-057B-48D0-9667-3CA06A426FD9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76222205-4528-4D8D-91F3-1732A38A6868}"/>
              </a:ext>
            </a:extLst>
          </p:cNvPr>
          <p:cNvSpPr>
            <a:spLocks noGrp="1"/>
          </p:cNvSpPr>
          <p:nvPr>
            <p:ph type="pic" idx="2"/>
            <p:custDataLst>
              <p:tags r:id="rId2"/>
            </p:custDataLst>
          </p:nvPr>
        </p:nvSpPr>
        <p:spPr>
          <a:xfrm>
            <a:off x="4653153" y="2907197"/>
            <a:ext cx="1866900" cy="130157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" name="Picture Placeholder 4">
            <a:extLst>
              <a:ext uri="{9091D78D-AC9F-4ED8-86DC-66C8233EB568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8E641B09-E4DB-400D-8D29-1F475BA96AB7}"/>
              </a:ext>
            </a:extLst>
          </p:cNvPr>
          <p:cNvSpPr>
            <a:spLocks noGrp="1"/>
          </p:cNvSpPr>
          <p:nvPr>
            <p:ph type="pic" idx="3"/>
            <p:custDataLst>
              <p:tags r:id="rId3"/>
            </p:custDataLst>
          </p:nvPr>
        </p:nvSpPr>
        <p:spPr>
          <a:xfrm>
            <a:off x="4653153" y="1181100"/>
            <a:ext cx="1866900" cy="130157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8973747E-62AF-4236-BF64-EC8E5AF55D3A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AA0FBF33-D507-47CB-BADC-595FDD3267E9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CEC9DA44-47F0-4214-84C3-FEE3C10D00B9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 rtlCol="0"/>
          <a:lstStyle/>
          <a:p>
            <a:fld id="{7E046155-CA58-46B8-9C81-0DEBC30A9FFC}" type="slidenum">
              <a:t>‹N›</a:t>
            </a:fld>
            <a:endParaRPr lang="en-US" dirty="0"/>
          </a:p>
        </p:txBody>
      </p:sp>
      <p:sp>
        <p:nvSpPr>
          <p:cNvPr id="3" name="Picture Placeholder 4">
            <a:extLst>
              <a:ext uri="{193B8C62-4B3D-4D72-9D35-EB76D5720468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689AF844-EF7C-42D4-8CE1-41928FA83E0D}"/>
              </a:ext>
            </a:extLst>
          </p:cNvPr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4653153" y="2907197"/>
            <a:ext cx="1866900" cy="130157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" name="Picture Placeholder 4">
            <a:extLst>
              <a:ext uri="{A2DF169E-65B9-4DE8-9E27-6CEE6397BA89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3469099E-92EF-4AA2-A234-B90488618922}"/>
              </a:ext>
            </a:extLst>
          </p:cNvPr>
          <p:cNvSpPr>
            <a:spLocks noGrp="1"/>
          </p:cNvSpPr>
          <p:nvPr>
            <p:ph type="pic" idx="2"/>
            <p:custDataLst>
              <p:tags r:id="rId2"/>
            </p:custDataLst>
          </p:nvPr>
        </p:nvSpPr>
        <p:spPr>
          <a:xfrm>
            <a:off x="4653153" y="1181100"/>
            <a:ext cx="1866900" cy="130157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A8E04723-67E8-4215-86B3-D53164C0B0CE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32848394-9A8F-47DF-8B99-1487ADF9E04A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114673A2-CCB3-47E7-9D8E-7C021795166F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 rtlCol="0"/>
          <a:lstStyle/>
          <a:p>
            <a:fld id="{9BF769DF-2F6C-454B-942C-00EB130BDA6F}" type="slidenum">
              <a:t>‹N›</a:t>
            </a:fld>
            <a:endParaRPr lang="en-US" dirty="0"/>
          </a:p>
        </p:txBody>
      </p:sp>
      <p:sp>
        <p:nvSpPr>
          <p:cNvPr id="3" name="Title 4">
            <a:extLst>
              <a:ext uri="{441B00F7-FAB4-4208-95F1-B56C8BEF5D21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29555D81-8CF4-4E71-B5AC-478CDC64F06E}"/>
              </a:ext>
            </a:extLst>
          </p:cNvPr>
          <p:cNvSpPr>
            <a:spLocks noGrp="1"/>
          </p:cNvSpPr>
          <p:nvPr>
            <p:ph type="title" idx="1"/>
          </p:nvPr>
        </p:nvSpPr>
        <p:spPr>
          <a:xfrm>
            <a:off x="1866900" y="996123"/>
            <a:ext cx="4229100" cy="1621619"/>
          </a:xfrm>
        </p:spPr>
        <p:txBody>
          <a:bodyPr rtlCol="0"/>
          <a:lstStyle>
            <a:lvl1pPr lvl="0">
              <a:defRPr lang="en-US" sz="3600" dirty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90304BD1-1A48-4D89-855D-1B139BFEDAF5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4397E9C7-6651-442C-92DA-2284A133DDCA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C2F0E0DD-47A4-4195-AEEA-0A21E5FE1249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 rtlCol="0"/>
          <a:lstStyle/>
          <a:p>
            <a:fld id="{FF216FCC-40D0-48EF-A2E8-E6DD3048BD69}" type="slidenum">
              <a:t>‹N›</a:t>
            </a:fld>
            <a:endParaRPr lang="en-US" dirty="0"/>
          </a:p>
        </p:txBody>
      </p:sp>
      <p:sp>
        <p:nvSpPr>
          <p:cNvPr id="3" name="Title 4">
            <a:extLst>
              <a:ext uri="{1B77CF0C-70D2-4AFE-9C84-28F73A7195BB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4AA509D3-0E97-44EE-9769-BF1082624BC1}"/>
              </a:ext>
            </a:extLst>
          </p:cNvPr>
          <p:cNvSpPr>
            <a:spLocks noGrp="1"/>
          </p:cNvSpPr>
          <p:nvPr>
            <p:ph type="title" idx="1"/>
          </p:nvPr>
        </p:nvSpPr>
        <p:spPr>
          <a:xfrm>
            <a:off x="1866900" y="996124"/>
            <a:ext cx="8477747" cy="745212"/>
          </a:xfrm>
        </p:spPr>
        <p:txBody>
          <a:bodyPr rtlCol="0"/>
          <a:lstStyle>
            <a:lvl1pPr lvl="0" algn="ctr">
              <a:defRPr lang="en-US" sz="3600" dirty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6BBBDD91-2C4D-4B1D-BC3E-8CAF4B8BC50C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55071716-6A0E-4F08-AC4F-982C652C29D4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7A7BC275-1758-49BB-A7AF-2DB8FC377E84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 rtlCol="0"/>
          <a:lstStyle/>
          <a:p>
            <a:fld id="{3FD1E6A2-AB40-43FB-925F-C401E357776E}" type="slidenum">
              <a:t>‹N›</a:t>
            </a:fld>
            <a:endParaRPr lang="en-US" dirty="0"/>
          </a:p>
        </p:txBody>
      </p:sp>
      <p:sp>
        <p:nvSpPr>
          <p:cNvPr id="3" name="Title 4">
            <a:extLst>
              <a:ext uri="{AC11B542-7ADA-4A48-8331-914CD4B64509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ADD2E0B4-2413-4D7B-9723-49FAF48D38C9}"/>
              </a:ext>
            </a:extLst>
          </p:cNvPr>
          <p:cNvSpPr>
            <a:spLocks noGrp="1"/>
          </p:cNvSpPr>
          <p:nvPr>
            <p:ph type="title" idx="1"/>
          </p:nvPr>
        </p:nvSpPr>
        <p:spPr>
          <a:xfrm>
            <a:off x="1866900" y="1759448"/>
            <a:ext cx="4229100" cy="1621619"/>
          </a:xfrm>
        </p:spPr>
        <p:txBody>
          <a:bodyPr rtlCol="0"/>
          <a:lstStyle>
            <a:lvl1pPr lvl="0">
              <a:defRPr lang="en-US" sz="36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4">
            <a:extLst>
              <a:ext uri="{87F4F57B-53AC-4838-AEC5-7ED461887924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F04E2A8B-12E2-492E-A6EE-FC90AC2C9D39}"/>
              </a:ext>
            </a:extLst>
          </p:cNvPr>
          <p:cNvSpPr>
            <a:spLocks noGrp="1"/>
          </p:cNvSpPr>
          <p:nvPr>
            <p:ph type="pic" idx="2"/>
            <p:custDataLst>
              <p:tags r:id="rId1"/>
            </p:custDataLst>
          </p:nvPr>
        </p:nvSpPr>
        <p:spPr>
          <a:xfrm>
            <a:off x="0" y="3927944"/>
            <a:ext cx="12192000" cy="293005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A1383BB5-B617-41DF-8023-1EAFDA945343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30E5530A-76BB-48FB-8665-54B015F8D1F1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91998F67-6C53-49C8-8467-F59A6C9E0798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 rtlCol="0"/>
          <a:lstStyle/>
          <a:p>
            <a:fld id="{AA261EB5-586A-49BE-AD0C-93F1B8698C49}" type="slidenum">
              <a:t>‹N›</a:t>
            </a:fld>
            <a:endParaRPr lang="en-US" dirty="0"/>
          </a:p>
        </p:txBody>
      </p:sp>
      <p:sp>
        <p:nvSpPr>
          <p:cNvPr id="3" name="Picture Placeholder 4">
            <a:extLst>
              <a:ext uri="{71BDB9DA-5013-4D05-89ED-8198ED1CA7CC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1576BCD9-0529-4E8A-B328-9CA71DBA636D}"/>
              </a:ext>
            </a:extLst>
          </p:cNvPr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990600" y="2313828"/>
            <a:ext cx="3748377" cy="27988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" name="Picture Placeholder 4">
            <a:extLst>
              <a:ext uri="{F1C0EE27-5872-4E26-89C2-5A09938DB298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08D4BBC1-04C1-4186-9DFA-7D87E038E8E5}"/>
              </a:ext>
            </a:extLst>
          </p:cNvPr>
          <p:cNvSpPr>
            <a:spLocks noGrp="1"/>
          </p:cNvSpPr>
          <p:nvPr>
            <p:ph type="pic" idx="2"/>
            <p:custDataLst>
              <p:tags r:id="rId2"/>
            </p:custDataLst>
          </p:nvPr>
        </p:nvSpPr>
        <p:spPr>
          <a:xfrm>
            <a:off x="4738977" y="2313828"/>
            <a:ext cx="3748377" cy="27988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" name="Picture Placeholder 4">
            <a:extLst>
              <a:ext uri="{9E63AE6D-8AE4-4015-B031-8C16DEB1125D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3E63C420-9DEE-42E2-8001-70A6C8230D99}"/>
              </a:ext>
            </a:extLst>
          </p:cNvPr>
          <p:cNvSpPr>
            <a:spLocks noGrp="1"/>
          </p:cNvSpPr>
          <p:nvPr>
            <p:ph type="pic" idx="3"/>
            <p:custDataLst>
              <p:tags r:id="rId3"/>
            </p:custDataLst>
          </p:nvPr>
        </p:nvSpPr>
        <p:spPr>
          <a:xfrm>
            <a:off x="8487355" y="2313828"/>
            <a:ext cx="3704646" cy="27988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>
            <a:extLst>
              <a:ext uri="{8D0C5B28-5B98-4C14-B473-AFA3D2A55493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DFE2AC8F-A87C-4D3F-863B-59947D9F92F4}"/>
              </a:ext>
            </a:extLst>
          </p:cNvPr>
          <p:cNvSpPr>
            <a:spLocks noGrp="1"/>
          </p:cNvSpPr>
          <p:nvPr>
            <p:ph type="title" idx="4"/>
          </p:nvPr>
        </p:nvSpPr>
        <p:spPr>
          <a:xfrm>
            <a:off x="1866900" y="996123"/>
            <a:ext cx="4229100" cy="1621619"/>
          </a:xfrm>
        </p:spPr>
        <p:txBody>
          <a:bodyPr rtlCol="0"/>
          <a:lstStyle>
            <a:lvl1pPr lvl="0">
              <a:defRPr lang="en-US" sz="3600" dirty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A5987FE3-910D-4853-B613-4C8A76EA6A8B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5879CCC0-D019-4217-8B6B-DFFA4AC0C94B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A5CE7E91-DA59-411A-9B71-8C68A27860E4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 rtlCol="0"/>
          <a:lstStyle/>
          <a:p>
            <a:fld id="{9C1A663F-5F6E-4C45-B574-F8C6DD7AAAB7}" type="slidenum">
              <a:t>‹N›</a:t>
            </a:fld>
            <a:endParaRPr lang="en-US" dirty="0"/>
          </a:p>
        </p:txBody>
      </p:sp>
      <p:sp>
        <p:nvSpPr>
          <p:cNvPr id="3" name="Picture Placeholder 4">
            <a:extLst>
              <a:ext uri="{EC7742DD-C9C1-4BF7-8942-9839690F4E31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000F060C-1994-4BBE-A25B-3061004453D4}"/>
              </a:ext>
            </a:extLst>
          </p:cNvPr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4837707" y="1"/>
            <a:ext cx="3598627" cy="228997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" name="Picture Placeholder 4">
            <a:extLst>
              <a:ext uri="{F8CB67E5-807F-43B6-8C88-BE57B66AEA1C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93FA91BE-CDFC-4B86-9AC5-B14EE11EED0C}"/>
              </a:ext>
            </a:extLst>
          </p:cNvPr>
          <p:cNvSpPr>
            <a:spLocks noGrp="1"/>
          </p:cNvSpPr>
          <p:nvPr>
            <p:ph type="pic" idx="2"/>
            <p:custDataLst>
              <p:tags r:id="rId2"/>
            </p:custDataLst>
          </p:nvPr>
        </p:nvSpPr>
        <p:spPr>
          <a:xfrm>
            <a:off x="4837707" y="2289977"/>
            <a:ext cx="3598627" cy="228997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" name="Picture Placeholder 4">
            <a:extLst>
              <a:ext uri="{BB075D7E-BC60-4BB9-946A-6C8D60C9483B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B732192B-F9F5-4B2C-A42B-83E6E39787C4}"/>
              </a:ext>
            </a:extLst>
          </p:cNvPr>
          <p:cNvSpPr>
            <a:spLocks noGrp="1"/>
          </p:cNvSpPr>
          <p:nvPr>
            <p:ph type="pic" idx="3"/>
            <p:custDataLst>
              <p:tags r:id="rId3"/>
            </p:custDataLst>
          </p:nvPr>
        </p:nvSpPr>
        <p:spPr>
          <a:xfrm>
            <a:off x="4837707" y="4573989"/>
            <a:ext cx="3598627" cy="228401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>
            <a:extLst>
              <a:ext uri="{32A4FF75-B1FC-423A-B974-4DBE0839A433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B143608D-34D9-4A37-96F6-74736A7E176B}"/>
              </a:ext>
            </a:extLst>
          </p:cNvPr>
          <p:cNvSpPr>
            <a:spLocks noGrp="1"/>
          </p:cNvSpPr>
          <p:nvPr>
            <p:ph type="title" idx="4"/>
          </p:nvPr>
        </p:nvSpPr>
        <p:spPr>
          <a:xfrm>
            <a:off x="1866900" y="2618190"/>
            <a:ext cx="4229100" cy="1621619"/>
          </a:xfrm>
        </p:spPr>
        <p:txBody>
          <a:bodyPr rtlCol="0"/>
          <a:lstStyle>
            <a:lvl1pPr lvl="0">
              <a:defRPr lang="en-US" sz="3600" dirty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AEBF9497-209F-4173-B018-6B93E8C6ABF4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1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1B3CFD7E-5B89-48C9-AD70-D134CE8248E1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C43D4271-7544-4DD2-A498-6B4D957D21D2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 rtlCol="0"/>
          <a:lstStyle/>
          <a:p>
            <a:fld id="{51708830-993E-408E-990D-CB4508F9D4C8}" type="slidenum">
              <a:t>‹N›</a:t>
            </a:fld>
            <a:endParaRPr lang="en-US" dirty="0"/>
          </a:p>
        </p:txBody>
      </p:sp>
      <p:sp>
        <p:nvSpPr>
          <p:cNvPr id="3" name="Picture Placeholder 4">
            <a:extLst>
              <a:ext uri="{F51C9880-69B2-4FF8-A385-6478E15BCFD8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97147825-CB94-4EB7-9ACD-55191D7CD31C}"/>
              </a:ext>
            </a:extLst>
          </p:cNvPr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4885413" y="1"/>
            <a:ext cx="3113599" cy="228997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" name="Picture Placeholder 4">
            <a:extLst>
              <a:ext uri="{9086ADE4-0A89-464B-910B-344C46A82BDB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64E0B6E2-6B15-4A57-8EDC-0D7791C896EC}"/>
              </a:ext>
            </a:extLst>
          </p:cNvPr>
          <p:cNvSpPr>
            <a:spLocks noGrp="1"/>
          </p:cNvSpPr>
          <p:nvPr>
            <p:ph type="pic" idx="2"/>
            <p:custDataLst>
              <p:tags r:id="rId2"/>
            </p:custDataLst>
          </p:nvPr>
        </p:nvSpPr>
        <p:spPr>
          <a:xfrm>
            <a:off x="4473601" y="2289977"/>
            <a:ext cx="3113599" cy="228997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" name="Picture Placeholder 4">
            <a:extLst>
              <a:ext uri="{D09562DC-FA36-4461-A6D0-387CF388420F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27BDAFD9-1392-4780-9F20-3FF58B6AEE66}"/>
              </a:ext>
            </a:extLst>
          </p:cNvPr>
          <p:cNvSpPr>
            <a:spLocks noGrp="1"/>
          </p:cNvSpPr>
          <p:nvPr>
            <p:ph type="pic" idx="3"/>
            <p:custDataLst>
              <p:tags r:id="rId3"/>
            </p:custDataLst>
          </p:nvPr>
        </p:nvSpPr>
        <p:spPr>
          <a:xfrm>
            <a:off x="4885413" y="4573989"/>
            <a:ext cx="3113599" cy="228401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>
            <a:extLst>
              <a:ext uri="{903B44EF-5381-442D-B7DE-B3F6FCC8C0F1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60FF40C7-9F89-49F5-8AED-06C9FD4A1160}"/>
              </a:ext>
            </a:extLst>
          </p:cNvPr>
          <p:cNvSpPr>
            <a:spLocks noGrp="1"/>
          </p:cNvSpPr>
          <p:nvPr>
            <p:ph type="title" idx="4"/>
          </p:nvPr>
        </p:nvSpPr>
        <p:spPr>
          <a:xfrm>
            <a:off x="1866900" y="2618190"/>
            <a:ext cx="4229100" cy="1621619"/>
          </a:xfrm>
        </p:spPr>
        <p:txBody>
          <a:bodyPr rtlCol="0"/>
          <a:lstStyle>
            <a:lvl1pPr lvl="0">
              <a:defRPr lang="en-US" sz="3600" dirty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5B442178-C6C0-44B3-92A5-64A522997F1E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795C1AFA-9387-4977-9D34-F78992655688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C4441249-B85B-4EF2-8062-49CACAD29CED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 rtlCol="0"/>
          <a:lstStyle/>
          <a:p>
            <a:fld id="{7234738C-80AE-4889-AA6A-367DC103270E}" type="slidenum">
              <a:t>‹N›</a:t>
            </a:fld>
            <a:endParaRPr lang="en-US" dirty="0"/>
          </a:p>
        </p:txBody>
      </p:sp>
    </p:spTree>
    <p:extLst>
      <p:ext uri="{9AACA78B-5924-4AA7-9D81-860214ED7711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1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244634FD-A9E4-4A09-B9CF-DB6CCAD8D33F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0E0DB782-4B0C-4070-98F9-EDAC54BCC134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 rtlCol="0"/>
          <a:lstStyle/>
          <a:p>
            <a:fld id="{44014599-7DEB-4851-B33B-0661FD39ED5D}" type="slidenum">
              <a:t>‹N›</a:t>
            </a:fld>
            <a:endParaRPr lang="en-US" dirty="0"/>
          </a:p>
        </p:txBody>
      </p:sp>
      <p:sp>
        <p:nvSpPr>
          <p:cNvPr id="3" name="Picture Placeholder 4">
            <a:extLst>
              <a:ext uri="{80A0D11D-8E26-4EAB-9D2D-59D6C2B47837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F6BEE389-7EE3-4A68-BA3A-B197D7CF4FBE}"/>
              </a:ext>
            </a:extLst>
          </p:cNvPr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9056536" y="0"/>
            <a:ext cx="3135464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" name="Title 4">
            <a:extLst>
              <a:ext uri="{8CB192D5-889F-4746-8F17-C8335EA47C05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CFFFED49-73E9-4F48-BB5B-18321DF0D4CF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866900" y="996123"/>
            <a:ext cx="4229100" cy="1621619"/>
          </a:xfrm>
        </p:spPr>
        <p:txBody>
          <a:bodyPr rtlCol="0"/>
          <a:lstStyle>
            <a:lvl1pPr lvl="0">
              <a:defRPr lang="en-US" sz="36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6">
            <a:extLst>
              <a:ext uri="{FC01D9A0-2438-4077-AD4F-C9D277D2E3A2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D9F52A18-6FC5-45A7-B460-584FFED07E83}"/>
              </a:ext>
            </a:extLst>
          </p:cNvPr>
          <p:cNvSpPr/>
          <p:nvPr userDrawn="1"/>
        </p:nvSpPr>
        <p:spPr>
          <a:xfrm>
            <a:off x="0" y="0"/>
            <a:ext cx="9906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spcCol="0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Номер слайда 21">
            <a:extLst>
              <a:ext uri="{E4D644ED-D207-4C35-857D-E061ABA23C9C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3A6285CF-CEBE-402E-A760-7AB1FE783B43}"/>
              </a:ext>
            </a:extLst>
          </p:cNvPr>
          <p:cNvSpPr txBox="1"/>
          <p:nvPr userDrawn="1"/>
        </p:nvSpPr>
        <p:spPr>
          <a:xfrm>
            <a:off x="235873" y="6418876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marL="0" lvl="0" algn="ctr" rtl="0">
              <a:defRPr lang="en-US" sz="1000" b="0" i="0" dirty="0">
                <a:solidFill>
                  <a:schemeClr val="tx1">
                    <a:alpha val="70000"/>
                  </a:schemeClr>
                </a:solidFill>
                <a:latin typeface="Montserrat Medium"/>
              </a:defRPr>
            </a:lvl1pPr>
            <a:lvl2pPr marL="457165" lvl="1" algn="l" rtl="0">
              <a:defRPr lang="en-US" sz="1800" dirty="0">
                <a:solidFill>
                  <a:schemeClr val="tx1"/>
                </a:solidFill>
                <a:latin typeface="+mn-lt"/>
              </a:defRPr>
            </a:lvl2pPr>
            <a:lvl3pPr marL="914330" lvl="2" algn="l" rtl="0">
              <a:defRPr lang="en-US" sz="1800" dirty="0">
                <a:solidFill>
                  <a:schemeClr val="tx1"/>
                </a:solidFill>
                <a:latin typeface="+mn-lt"/>
              </a:defRPr>
            </a:lvl3pPr>
            <a:lvl4pPr marL="1371495" lvl="3" algn="l" rtl="0">
              <a:defRPr lang="en-US" sz="1800" dirty="0">
                <a:solidFill>
                  <a:schemeClr val="tx1"/>
                </a:solidFill>
                <a:latin typeface="+mn-lt"/>
              </a:defRPr>
            </a:lvl4pPr>
            <a:lvl5pPr marL="1828660" lvl="4" algn="l" rtl="0">
              <a:defRPr lang="en-US" sz="1800" dirty="0">
                <a:solidFill>
                  <a:schemeClr val="tx1"/>
                </a:solidFill>
                <a:latin typeface="+mn-lt"/>
              </a:defRPr>
            </a:lvl5pPr>
            <a:lvl6pPr marL="2285825" lvl="5" algn="l" rtl="0">
              <a:defRPr lang="en-US" sz="1800" dirty="0">
                <a:solidFill>
                  <a:schemeClr val="tx1"/>
                </a:solidFill>
                <a:latin typeface="+mn-lt"/>
              </a:defRPr>
            </a:lvl6pPr>
            <a:lvl7pPr marL="2742990" lvl="6" algn="l" rtl="0">
              <a:defRPr lang="en-US" sz="1800" dirty="0">
                <a:solidFill>
                  <a:schemeClr val="tx1"/>
                </a:solidFill>
                <a:latin typeface="+mn-lt"/>
              </a:defRPr>
            </a:lvl7pPr>
            <a:lvl8pPr marL="3200155" lvl="7" algn="l" rtl="0">
              <a:defRPr lang="en-US" sz="1800" dirty="0">
                <a:solidFill>
                  <a:schemeClr val="tx1"/>
                </a:solidFill>
                <a:latin typeface="+mn-lt"/>
              </a:defRPr>
            </a:lvl8pPr>
            <a:lvl9pPr marL="3657320" lvl="8" algn="l" rtl="0">
              <a:defRPr lang="en-US" sz="1800" dirty="0">
                <a:solidFill>
                  <a:schemeClr val="tx1"/>
                </a:solidFill>
                <a:latin typeface="+mn-lt"/>
              </a:defRPr>
            </a:lvl9pPr>
          </a:lstStyle>
          <a:p>
            <a:fld id="{AF93C8D9-36CB-4EFC-AE62-1E3437F33436}" type="slidenum">
              <a:t>‹N›</a:t>
            </a:fld>
            <a:endParaRPr lang="en-US" dirty="0">
              <a:solidFill>
                <a:schemeClr val="tx1">
                  <a:alpha val="70000"/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7" name="Straight Connector 8">
            <a:extLst>
              <a:ext uri="{B33F3E9A-4802-469D-A4DB-648F93CB9364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324F89FA-35E8-40C6-9134-692615175793}"/>
              </a:ext>
            </a:extLst>
          </p:cNvPr>
          <p:cNvCxnSpPr/>
          <p:nvPr/>
        </p:nvCxnSpPr>
        <p:spPr>
          <a:xfrm>
            <a:off x="468887" y="3262746"/>
            <a:ext cx="0" cy="34497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9">
            <a:extLst>
              <a:ext uri="{D9E2C1F1-9C0C-4F8B-AD02-14C00D5D4418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98ABDF34-BD77-4DE4-AB71-AB06E4306B40}"/>
              </a:ext>
            </a:extLst>
          </p:cNvPr>
          <p:cNvCxnSpPr/>
          <p:nvPr/>
        </p:nvCxnSpPr>
        <p:spPr>
          <a:xfrm>
            <a:off x="516593" y="3262746"/>
            <a:ext cx="0" cy="34497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7A1AF3D-FF9B-443C-98A9-38BB48E890EE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3BE8B57E-C83F-4F93-8F7E-644813495A03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01AD4FDB-4F3F-4C35-A951-C8145786C031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xfrm>
            <a:off x="3371337" y="6418876"/>
            <a:ext cx="513735" cy="227164"/>
          </a:xfrm>
        </p:spPr>
        <p:txBody>
          <a:bodyPr rtlCol="0"/>
          <a:lstStyle/>
          <a:p>
            <a:fld id="{82A7321A-25A5-47C7-A2B8-6E63F7665644}" type="slidenum">
              <a:t>‹N›</a:t>
            </a:fld>
            <a:endParaRPr lang="en-US" dirty="0"/>
          </a:p>
        </p:txBody>
      </p:sp>
      <p:sp>
        <p:nvSpPr>
          <p:cNvPr id="3" name="Picture Placeholder 4">
            <a:extLst>
              <a:ext uri="{0E77EE60-B7EA-4284-87A4-4026ADBE63ED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81CAD0CE-B2FB-4EF3-9C2D-2896F696309F}"/>
              </a:ext>
            </a:extLst>
          </p:cNvPr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0" y="0"/>
            <a:ext cx="3135464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" name="Title 4">
            <a:extLst>
              <a:ext uri="{77323838-2706-480E-BE87-C1BBAF079FF0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45E39931-9F15-4F34-AB09-2EF1942CF52C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5002364" y="996123"/>
            <a:ext cx="4229100" cy="1621619"/>
          </a:xfrm>
        </p:spPr>
        <p:txBody>
          <a:bodyPr rtlCol="0"/>
          <a:lstStyle>
            <a:lvl1pPr lvl="0">
              <a:defRPr lang="en-US" sz="36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6">
            <a:extLst>
              <a:ext uri="{19627BFA-1FF5-4A52-8EDC-5D9E958E9E6C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C21FCE5F-21A9-4C31-A462-3CD851002116}"/>
              </a:ext>
            </a:extLst>
          </p:cNvPr>
          <p:cNvSpPr/>
          <p:nvPr userDrawn="1"/>
        </p:nvSpPr>
        <p:spPr>
          <a:xfrm>
            <a:off x="3135464" y="0"/>
            <a:ext cx="9906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spcCol="0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Номер слайда 21">
            <a:extLst>
              <a:ext uri="{70A04B8E-71FB-46C5-9217-AF8CC37F53D5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52E45D17-7F43-49F7-B69E-7A621B673CEA}"/>
              </a:ext>
            </a:extLst>
          </p:cNvPr>
          <p:cNvSpPr txBox="1"/>
          <p:nvPr userDrawn="1"/>
        </p:nvSpPr>
        <p:spPr>
          <a:xfrm>
            <a:off x="3371337" y="6418876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marL="0" lvl="0" algn="ctr" rtl="0">
              <a:defRPr lang="en-US" sz="1000" b="0" i="0" dirty="0">
                <a:solidFill>
                  <a:schemeClr val="tx1">
                    <a:alpha val="70000"/>
                  </a:schemeClr>
                </a:solidFill>
                <a:latin typeface="Montserrat Medium"/>
              </a:defRPr>
            </a:lvl1pPr>
            <a:lvl2pPr marL="457165" lvl="1" algn="l" rtl="0">
              <a:defRPr lang="en-US" sz="1800" dirty="0">
                <a:solidFill>
                  <a:schemeClr val="tx1"/>
                </a:solidFill>
                <a:latin typeface="+mn-lt"/>
              </a:defRPr>
            </a:lvl2pPr>
            <a:lvl3pPr marL="914330" lvl="2" algn="l" rtl="0">
              <a:defRPr lang="en-US" sz="1800" dirty="0">
                <a:solidFill>
                  <a:schemeClr val="tx1"/>
                </a:solidFill>
                <a:latin typeface="+mn-lt"/>
              </a:defRPr>
            </a:lvl3pPr>
            <a:lvl4pPr marL="1371495" lvl="3" algn="l" rtl="0">
              <a:defRPr lang="en-US" sz="1800" dirty="0">
                <a:solidFill>
                  <a:schemeClr val="tx1"/>
                </a:solidFill>
                <a:latin typeface="+mn-lt"/>
              </a:defRPr>
            </a:lvl4pPr>
            <a:lvl5pPr marL="1828660" lvl="4" algn="l" rtl="0">
              <a:defRPr lang="en-US" sz="1800" dirty="0">
                <a:solidFill>
                  <a:schemeClr val="tx1"/>
                </a:solidFill>
                <a:latin typeface="+mn-lt"/>
              </a:defRPr>
            </a:lvl5pPr>
            <a:lvl6pPr marL="2285825" lvl="5" algn="l" rtl="0">
              <a:defRPr lang="en-US" sz="1800" dirty="0">
                <a:solidFill>
                  <a:schemeClr val="tx1"/>
                </a:solidFill>
                <a:latin typeface="+mn-lt"/>
              </a:defRPr>
            </a:lvl6pPr>
            <a:lvl7pPr marL="2742990" lvl="6" algn="l" rtl="0">
              <a:defRPr lang="en-US" sz="1800" dirty="0">
                <a:solidFill>
                  <a:schemeClr val="tx1"/>
                </a:solidFill>
                <a:latin typeface="+mn-lt"/>
              </a:defRPr>
            </a:lvl7pPr>
            <a:lvl8pPr marL="3200155" lvl="7" algn="l" rtl="0">
              <a:defRPr lang="en-US" sz="1800" dirty="0">
                <a:solidFill>
                  <a:schemeClr val="tx1"/>
                </a:solidFill>
                <a:latin typeface="+mn-lt"/>
              </a:defRPr>
            </a:lvl8pPr>
            <a:lvl9pPr marL="3657320" lvl="8" algn="l" rtl="0">
              <a:defRPr lang="en-US" sz="1800" dirty="0">
                <a:solidFill>
                  <a:schemeClr val="tx1"/>
                </a:solidFill>
                <a:latin typeface="+mn-lt"/>
              </a:defRPr>
            </a:lvl9pPr>
          </a:lstStyle>
          <a:p>
            <a:fld id="{189159DD-E3BA-4133-A47C-11C09784F593}" type="slidenum">
              <a:t>‹N›</a:t>
            </a:fld>
            <a:endParaRPr lang="en-US" dirty="0">
              <a:solidFill>
                <a:schemeClr val="tx1">
                  <a:alpha val="70000"/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7" name="Straight Connector 8">
            <a:extLst>
              <a:ext uri="{AF1FF9CD-F57D-497D-A35E-DB63E59FA75D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EF60AD72-4DE8-4AB4-A5AD-D9AB8E0FED07}"/>
              </a:ext>
            </a:extLst>
          </p:cNvPr>
          <p:cNvCxnSpPr/>
          <p:nvPr/>
        </p:nvCxnSpPr>
        <p:spPr>
          <a:xfrm>
            <a:off x="3604351" y="3262746"/>
            <a:ext cx="0" cy="34497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9">
            <a:extLst>
              <a:ext uri="{B35A2644-5C8A-4616-B2B6-7E27C1821A52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F7D0E5AD-7C34-4FC1-9D3F-DE26D3C17583}"/>
              </a:ext>
            </a:extLst>
          </p:cNvPr>
          <p:cNvCxnSpPr/>
          <p:nvPr/>
        </p:nvCxnSpPr>
        <p:spPr>
          <a:xfrm>
            <a:off x="3652057" y="3262746"/>
            <a:ext cx="0" cy="34497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6CC99C08-9D58-4621-854F-26E91430F42C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C99E6E53-D689-492B-BE78-800D78BBCD72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1D9C0E6E-FCB1-4EEB-9E28-562209B80FAE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 rtlCol="0"/>
          <a:lstStyle/>
          <a:p>
            <a:fld id="{D68A5ACF-8C81-485C-9646-9C4D186AC443}" type="slidenum">
              <a:t>‹N›</a:t>
            </a:fld>
            <a:endParaRPr lang="en-US" dirty="0"/>
          </a:p>
        </p:txBody>
      </p:sp>
      <p:sp>
        <p:nvSpPr>
          <p:cNvPr id="3" name="Title 4">
            <a:extLst>
              <a:ext uri="{EBCCBDF6-F0DA-4E36-80B6-6BC71E8A95D3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EBDB5C96-9FDE-4BE1-A678-B21B4ED8A621}"/>
              </a:ext>
            </a:extLst>
          </p:cNvPr>
          <p:cNvSpPr>
            <a:spLocks noGrp="1"/>
          </p:cNvSpPr>
          <p:nvPr>
            <p:ph type="title" idx="1"/>
          </p:nvPr>
        </p:nvSpPr>
        <p:spPr>
          <a:xfrm>
            <a:off x="1866900" y="996123"/>
            <a:ext cx="4229100" cy="1621619"/>
          </a:xfrm>
        </p:spPr>
        <p:txBody>
          <a:bodyPr rtlCol="0"/>
          <a:lstStyle>
            <a:lvl1pPr lvl="0">
              <a:defRPr lang="en-US" sz="36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4">
            <a:extLst>
              <a:ext uri="{C9192C21-C1D7-446D-A19D-3B7CF95B2038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0E66886F-24B9-4004-B7A1-11B1B4B57E3C}"/>
              </a:ext>
            </a:extLst>
          </p:cNvPr>
          <p:cNvSpPr>
            <a:spLocks noGrp="1"/>
          </p:cNvSpPr>
          <p:nvPr>
            <p:ph type="pic" idx="2"/>
            <p:custDataLst>
              <p:tags r:id="rId1"/>
            </p:custDataLst>
          </p:nvPr>
        </p:nvSpPr>
        <p:spPr>
          <a:xfrm>
            <a:off x="6096001" y="1181099"/>
            <a:ext cx="5524500" cy="2839357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" name="Picture Placeholder 4">
            <a:extLst>
              <a:ext uri="{E516E2C1-9FCA-4C83-97B3-6B0016F5B0CC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E903DA33-58ED-4681-BABB-FD2133569932}"/>
              </a:ext>
            </a:extLst>
          </p:cNvPr>
          <p:cNvSpPr>
            <a:spLocks noGrp="1"/>
          </p:cNvSpPr>
          <p:nvPr>
            <p:ph type="pic" idx="3"/>
            <p:custDataLst>
              <p:tags r:id="rId2"/>
            </p:custDataLst>
          </p:nvPr>
        </p:nvSpPr>
        <p:spPr>
          <a:xfrm>
            <a:off x="3628571" y="4020456"/>
            <a:ext cx="3093359" cy="195943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33C2089-C38B-42FF-AAB8-F991C65C0509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2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A7060CE5-20EE-46CE-9C3F-9E8EFD1BF707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F52D3323-19DD-4F1F-949D-B4C5AEEE3283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 rtlCol="0"/>
          <a:lstStyle/>
          <a:p>
            <a:fld id="{8182A5B3-447A-4C40-A2E0-217A4E7C0C4E}" type="slidenum">
              <a:t>‹N›</a:t>
            </a:fld>
            <a:endParaRPr lang="en-US" dirty="0"/>
          </a:p>
        </p:txBody>
      </p:sp>
      <p:sp>
        <p:nvSpPr>
          <p:cNvPr id="3" name="Title 4">
            <a:extLst>
              <a:ext uri="{C9DF2026-2D96-4BE4-8E66-20C6D98602DE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6AC79913-C5D7-4CA9-8874-A8FFBCC1DC47}"/>
              </a:ext>
            </a:extLst>
          </p:cNvPr>
          <p:cNvSpPr>
            <a:spLocks noGrp="1"/>
          </p:cNvSpPr>
          <p:nvPr>
            <p:ph type="title" idx="1"/>
          </p:nvPr>
        </p:nvSpPr>
        <p:spPr>
          <a:xfrm>
            <a:off x="1866900" y="2500438"/>
            <a:ext cx="4229100" cy="1857123"/>
          </a:xfrm>
        </p:spPr>
        <p:txBody>
          <a:bodyPr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4">
            <a:extLst>
              <a:ext uri="{FFFA637B-9B2C-47E7-A04D-8FFD80893EFF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13E102C9-3DE4-480B-8E1C-E5293DF1A37D}"/>
              </a:ext>
            </a:extLst>
          </p:cNvPr>
          <p:cNvSpPr>
            <a:spLocks noGrp="1"/>
          </p:cNvSpPr>
          <p:nvPr>
            <p:ph type="pic" idx="2"/>
            <p:custDataLst>
              <p:tags r:id="rId1"/>
            </p:custDataLst>
          </p:nvPr>
        </p:nvSpPr>
        <p:spPr>
          <a:xfrm>
            <a:off x="10167256" y="0"/>
            <a:ext cx="2024743" cy="3106057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" name="Picture Placeholder 4">
            <a:extLst>
              <a:ext uri="{84FFA3C7-CC2C-4B3E-8240-E54980A03CD9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DAC10AC7-F0AF-4B51-A4EC-3BCEAC43CAAD}"/>
              </a:ext>
            </a:extLst>
          </p:cNvPr>
          <p:cNvSpPr>
            <a:spLocks noGrp="1"/>
          </p:cNvSpPr>
          <p:nvPr>
            <p:ph type="pic" idx="3"/>
            <p:custDataLst>
              <p:tags r:id="rId2"/>
            </p:custDataLst>
          </p:nvPr>
        </p:nvSpPr>
        <p:spPr>
          <a:xfrm>
            <a:off x="8142512" y="0"/>
            <a:ext cx="2024743" cy="569685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>
            <a:extLst>
              <a:ext uri="{9FA58E4D-CE58-4D1B-859D-14DA825BB016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5C20B958-4866-4C12-806A-561CFA7DD70B}"/>
              </a:ext>
            </a:extLst>
          </p:cNvPr>
          <p:cNvSpPr>
            <a:spLocks noGrp="1"/>
          </p:cNvSpPr>
          <p:nvPr>
            <p:ph type="pic" idx="4"/>
            <p:custDataLst>
              <p:tags r:id="rId3"/>
            </p:custDataLst>
          </p:nvPr>
        </p:nvSpPr>
        <p:spPr>
          <a:xfrm>
            <a:off x="6117769" y="0"/>
            <a:ext cx="2024743" cy="496388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5113B06E-C291-49FB-B9DB-FB14E7BF18D2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2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8572BCF2-630F-4B69-B76A-0B567871187D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33526F09-B04F-4FD1-8922-A8BA01320464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 rtlCol="0"/>
          <a:lstStyle/>
          <a:p>
            <a:fld id="{32C39F37-6AE6-4AB9-BEE0-2E7C792DF7EB}" type="slidenum">
              <a:t>‹N›</a:t>
            </a:fld>
            <a:endParaRPr lang="en-US" dirty="0"/>
          </a:p>
        </p:txBody>
      </p:sp>
      <p:sp>
        <p:nvSpPr>
          <p:cNvPr id="3" name="Picture Placeholder 4">
            <a:extLst>
              <a:ext uri="{0AD7D792-020C-4B32-844B-580615FF13F8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86A9973B-F340-4AC3-9C06-087A0B7B0536}"/>
              </a:ext>
            </a:extLst>
          </p:cNvPr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990600" y="1952170"/>
            <a:ext cx="2024743" cy="490582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" name="Picture Placeholder 4">
            <a:extLst>
              <a:ext uri="{6C7C5F02-F8E1-4E2B-9D65-EF00363EFF6E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02AABBB7-0D97-4FB7-8058-DD4C11BD04C1}"/>
              </a:ext>
            </a:extLst>
          </p:cNvPr>
          <p:cNvSpPr>
            <a:spLocks noGrp="1"/>
          </p:cNvSpPr>
          <p:nvPr>
            <p:ph type="pic" idx="2"/>
            <p:custDataLst>
              <p:tags r:id="rId2"/>
            </p:custDataLst>
          </p:nvPr>
        </p:nvSpPr>
        <p:spPr>
          <a:xfrm>
            <a:off x="3015343" y="1181101"/>
            <a:ext cx="2024743" cy="567689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" name="Picture Placeholder 4">
            <a:extLst>
              <a:ext uri="{44CF7021-43B3-4166-8C0D-C4AAEEC8C95E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FC0D3493-D932-477D-9777-60694B6EA57A}"/>
              </a:ext>
            </a:extLst>
          </p:cNvPr>
          <p:cNvSpPr>
            <a:spLocks noGrp="1"/>
          </p:cNvSpPr>
          <p:nvPr>
            <p:ph type="pic" idx="3"/>
            <p:custDataLst>
              <p:tags r:id="rId3"/>
            </p:custDataLst>
          </p:nvPr>
        </p:nvSpPr>
        <p:spPr>
          <a:xfrm>
            <a:off x="5040086" y="2728687"/>
            <a:ext cx="2024743" cy="412931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>
            <a:extLst>
              <a:ext uri="{8331E9CF-4EBA-48B6-9F05-DA53A84C71E5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E63477FA-EE16-4F74-8D90-CB95C66DC51E}"/>
              </a:ext>
            </a:extLst>
          </p:cNvPr>
          <p:cNvSpPr>
            <a:spLocks noGrp="1"/>
          </p:cNvSpPr>
          <p:nvPr>
            <p:ph type="title" idx="4"/>
          </p:nvPr>
        </p:nvSpPr>
        <p:spPr>
          <a:xfrm>
            <a:off x="6096000" y="996123"/>
            <a:ext cx="4229100" cy="1621619"/>
          </a:xfrm>
        </p:spPr>
        <p:txBody>
          <a:bodyPr rtlCol="0"/>
          <a:lstStyle>
            <a:lvl1pPr lvl="0">
              <a:defRPr lang="en-US" sz="3600" dirty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82A3B172-5A9F-46A3-B923-F52AF0C50B69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2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CCD66E2F-5350-4BEF-A6AD-F9BD58C0F27F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83BEC748-38C6-4078-9F9E-DCFA055F08E8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 rtlCol="0"/>
          <a:lstStyle/>
          <a:p>
            <a:fld id="{F6C7938C-44F6-4A5D-8293-991DCAE1E6B9}" type="slidenum">
              <a:t>‹N›</a:t>
            </a:fld>
            <a:endParaRPr lang="en-US" dirty="0"/>
          </a:p>
        </p:txBody>
      </p:sp>
      <p:sp>
        <p:nvSpPr>
          <p:cNvPr id="3" name="Picture Placeholder 4">
            <a:extLst>
              <a:ext uri="{C8331713-6BF9-4C70-A56F-7A9705898C54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D4DE6018-41E4-4ECD-A21C-C53B19216422}"/>
              </a:ext>
            </a:extLst>
          </p:cNvPr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9056536" y="0"/>
            <a:ext cx="3135464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" name="Title 4">
            <a:extLst>
              <a:ext uri="{D7ADF3F8-9CE8-49FB-8BE5-B7C67514688C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FF742BF8-6FBB-45A0-A5EC-C7B8D8B09E2B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866900" y="2618190"/>
            <a:ext cx="4229100" cy="1621619"/>
          </a:xfrm>
        </p:spPr>
        <p:txBody>
          <a:bodyPr rtlCol="0"/>
          <a:lstStyle>
            <a:lvl1pPr lvl="0">
              <a:defRPr lang="en-US" sz="3600" dirty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CF8AE579-FA2E-4C53-BC05-1964C22F02A3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2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C161699E-9340-4AAA-B736-802CA657C0D8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C9E42C5F-FCF8-4FE0-8370-7EE89F223ED1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 rtlCol="0"/>
          <a:lstStyle/>
          <a:p>
            <a:fld id="{69F4FA39-8B51-4568-95E0-BEF2EA71EF22}" type="slidenum">
              <a:t>‹N›</a:t>
            </a:fld>
            <a:endParaRPr lang="en-US" dirty="0"/>
          </a:p>
        </p:txBody>
      </p:sp>
      <p:sp>
        <p:nvSpPr>
          <p:cNvPr id="3" name="Picture Placeholder 4">
            <a:extLst>
              <a:ext uri="{40602266-DCE2-4599-B100-58F3D573DA8D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F0E9DA01-FF38-4E38-A96D-078D7D31D4A9}"/>
              </a:ext>
            </a:extLst>
          </p:cNvPr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" name="Title 4">
            <a:extLst>
              <a:ext uri="{D743ADBE-EF5F-4BE7-92C3-CCA8ACFB0A88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E025DEE7-22DB-49FE-A0B0-63DDF887D900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5206448" y="990269"/>
            <a:ext cx="6414052" cy="2438731"/>
          </a:xfrm>
        </p:spPr>
        <p:txBody>
          <a:bodyPr rtlCol="0"/>
          <a:lstStyle>
            <a:lvl1pPr lvl="0">
              <a:defRPr lang="en-US" sz="5400" dirty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31631C32-93F0-41A4-9A76-79C047FC763D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2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402532DC-AB97-4A4F-9E4A-55D15F7E242C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DF157E43-7839-4054-AEA0-5E81C164274C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 rtlCol="0"/>
          <a:lstStyle/>
          <a:p>
            <a:fld id="{EEF54EF7-720B-47AE-AC96-E9FE55D2EB01}" type="slidenum">
              <a:t>‹N›</a:t>
            </a:fld>
            <a:endParaRPr lang="en-US" dirty="0"/>
          </a:p>
        </p:txBody>
      </p:sp>
      <p:sp>
        <p:nvSpPr>
          <p:cNvPr id="3" name="Picture Placeholder 4">
            <a:extLst>
              <a:ext uri="{3AC8AD01-9597-4A89-9B6A-05486DFF4160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1419D906-EE28-4733-85F1-6729BA5B2F87}"/>
              </a:ext>
            </a:extLst>
          </p:cNvPr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4579950" y="0"/>
            <a:ext cx="7612049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" name="Title 4">
            <a:extLst>
              <a:ext uri="{82BD12CA-2E12-482E-8798-676BB2200004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9E301AEC-DD73-4252-9F5E-C50AD61ECB73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866900" y="990269"/>
            <a:ext cx="6414052" cy="2438731"/>
          </a:xfrm>
        </p:spPr>
        <p:txBody>
          <a:bodyPr rtlCol="0"/>
          <a:lstStyle>
            <a:lvl1pPr lvl="0">
              <a:defRPr lang="en-US" sz="5400" dirty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D57CB361-449A-464E-B9B9-EB77FEF61504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2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073E12A4-D564-4F21-8F0A-8943A9367D59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9B5279B5-C399-4CC5-BBA6-21785A36E899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 rtlCol="0"/>
          <a:lstStyle/>
          <a:p>
            <a:fld id="{2617042C-A337-4E90-8346-768991282206}" type="slidenum">
              <a:t>‹N›</a:t>
            </a:fld>
            <a:endParaRPr lang="en-US" dirty="0"/>
          </a:p>
        </p:txBody>
      </p:sp>
      <p:sp>
        <p:nvSpPr>
          <p:cNvPr id="3" name="Picture Placeholder 4">
            <a:extLst>
              <a:ext uri="{F74D017D-2664-401E-AD8D-766BC5943244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FE9E01E2-8F9A-4E94-A339-DD18D936141E}"/>
              </a:ext>
            </a:extLst>
          </p:cNvPr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1866900" y="0"/>
            <a:ext cx="10325101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" name="Title 4">
            <a:extLst>
              <a:ext uri="{78F4483A-05A6-4633-97C9-1C09FAAFB09E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CF35A601-BE92-45BA-8D15-AA124BDD9231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866900" y="3715469"/>
            <a:ext cx="4229100" cy="1621619"/>
          </a:xfrm>
        </p:spPr>
        <p:txBody>
          <a:bodyPr rtlCol="0"/>
          <a:lstStyle>
            <a:lvl1pPr lvl="0">
              <a:defRPr lang="en-US" sz="3600" dirty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82B4B12A-1E5A-43DC-AAE7-26A1C851ECCC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2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EBC4FEC2-8527-4676-9F5E-A90487EE31C0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D307E7C0-7572-4DA5-B080-6896F511F221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 rtlCol="0"/>
          <a:lstStyle/>
          <a:p>
            <a:fld id="{747FE163-0583-477D-9D8E-40C0A874E548}" type="slidenum">
              <a:t>‹N›</a:t>
            </a:fld>
            <a:endParaRPr lang="en-US" dirty="0"/>
          </a:p>
        </p:txBody>
      </p:sp>
      <p:sp>
        <p:nvSpPr>
          <p:cNvPr id="3" name="Picture Placeholder 4">
            <a:extLst>
              <a:ext uri="{7ED3FBE9-D0D9-4F6C-9313-B7D8A278E7BA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9CEE07B7-BF9D-4283-B987-818D55E1D80B}"/>
              </a:ext>
            </a:extLst>
          </p:cNvPr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1866900" y="3429000"/>
            <a:ext cx="10325101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" name="Title 4">
            <a:extLst>
              <a:ext uri="{BC95ACFF-24C0-4665-BA10-85E35AC3516A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74A22A04-8344-4F5D-9738-342ED0D0CDD0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866900" y="996123"/>
            <a:ext cx="4229100" cy="1621619"/>
          </a:xfrm>
        </p:spPr>
        <p:txBody>
          <a:bodyPr rtlCol="0"/>
          <a:lstStyle>
            <a:lvl1pPr lvl="0">
              <a:defRPr lang="en-US" sz="3600" dirty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752049C2-0716-48FA-BD6C-F81A7AA4A9E1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30173CD8-08CC-4EF5-870D-0449F1286E43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7296B82A-AC09-4F6A-BC17-4CE213A86AC4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 rtlCol="0"/>
          <a:lstStyle/>
          <a:p>
            <a:fld id="{73F23A57-3EC5-444F-80E7-F913DD3CD731}" type="slidenum">
              <a:t>‹N›</a:t>
            </a:fld>
            <a:endParaRPr lang="en-US" dirty="0"/>
          </a:p>
        </p:txBody>
      </p:sp>
      <p:sp>
        <p:nvSpPr>
          <p:cNvPr id="3" name="Picture Placeholder 4">
            <a:extLst>
              <a:ext uri="{986144C8-F62A-45FA-98EC-BD818DDF8C24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79DC33BA-1E0C-4ECB-A0DC-FEE6936B1D86}"/>
              </a:ext>
            </a:extLst>
          </p:cNvPr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D62A9ADF-182F-46BD-A918-84FFD75408EF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1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CA4DB261-19DF-4C38-ABDD-77F6E11442AF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24A3BECD-67DE-4B42-BF2B-8A7210045B73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 rtlCol="0"/>
          <a:lstStyle/>
          <a:p>
            <a:fld id="{C5F484E3-AC86-4B9C-924E-3BC6E9635C02}" type="slidenum">
              <a:t>‹N›</a:t>
            </a:fld>
            <a:endParaRPr lang="en-US" dirty="0"/>
          </a:p>
        </p:txBody>
      </p:sp>
      <p:sp>
        <p:nvSpPr>
          <p:cNvPr id="3" name="Picture Placeholder 4">
            <a:extLst>
              <a:ext uri="{6E345F9C-5AC2-453F-9ADA-A705F5F1C560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AABB5DA6-2D05-4191-B8FA-CCD0F8F2D8A6}"/>
              </a:ext>
            </a:extLst>
          </p:cNvPr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1866900" y="3429000"/>
            <a:ext cx="4229100" cy="252185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" name="Picture Placeholder 4">
            <a:extLst>
              <a:ext uri="{4711814A-9DA6-4F76-82BE-113C3632D27B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0D13EE65-3731-4CAF-8554-818155AD7065}"/>
              </a:ext>
            </a:extLst>
          </p:cNvPr>
          <p:cNvSpPr>
            <a:spLocks noGrp="1"/>
          </p:cNvSpPr>
          <p:nvPr>
            <p:ph type="pic" idx="2"/>
            <p:custDataLst>
              <p:tags r:id="rId2"/>
            </p:custDataLst>
          </p:nvPr>
        </p:nvSpPr>
        <p:spPr>
          <a:xfrm>
            <a:off x="6489700" y="3429000"/>
            <a:ext cx="4229100" cy="252185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162A1F89-BB0C-4E60-A7D4-94A8E7BF8D96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2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53C82272-2851-4DE0-A10C-B6A609B77087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6EF5B916-3C0F-4F4B-BD28-423B3B217509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 rtlCol="0"/>
          <a:lstStyle/>
          <a:p>
            <a:fld id="{913D0C75-2AE8-421D-A324-872095A70742}" type="slidenum">
              <a:t>‹N›</a:t>
            </a:fld>
            <a:endParaRPr lang="en-US" dirty="0"/>
          </a:p>
        </p:txBody>
      </p:sp>
      <p:sp>
        <p:nvSpPr>
          <p:cNvPr id="3" name="Picture Placeholder 4">
            <a:extLst>
              <a:ext uri="{EBEBC80E-778C-4D4B-8ACF-DAE3F885C846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675B9F68-BC8C-4901-8AA3-E6E2A73F378F}"/>
              </a:ext>
            </a:extLst>
          </p:cNvPr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1866900" y="2569026"/>
            <a:ext cx="3423557" cy="219891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" name="Picture Placeholder 4">
            <a:extLst>
              <a:ext uri="{FA448102-82E5-46A8-A5A0-67A333C8A6C0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ACB771BA-5F1E-4705-B6F5-661C3DBD0A23}"/>
              </a:ext>
            </a:extLst>
          </p:cNvPr>
          <p:cNvSpPr>
            <a:spLocks noGrp="1"/>
          </p:cNvSpPr>
          <p:nvPr>
            <p:ph type="pic" idx="2"/>
            <p:custDataLst>
              <p:tags r:id="rId2"/>
            </p:custDataLst>
          </p:nvPr>
        </p:nvSpPr>
        <p:spPr>
          <a:xfrm>
            <a:off x="5317671" y="2569026"/>
            <a:ext cx="3423557" cy="219891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" name="Picture Placeholder 4">
            <a:extLst>
              <a:ext uri="{385AE488-B4B8-4BC4-8024-5C36267D029E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5B125456-ACD9-447D-8D67-A082C7B96C2A}"/>
              </a:ext>
            </a:extLst>
          </p:cNvPr>
          <p:cNvSpPr>
            <a:spLocks noGrp="1"/>
          </p:cNvSpPr>
          <p:nvPr>
            <p:ph type="pic" idx="3"/>
            <p:custDataLst>
              <p:tags r:id="rId3"/>
            </p:custDataLst>
          </p:nvPr>
        </p:nvSpPr>
        <p:spPr>
          <a:xfrm>
            <a:off x="8768443" y="2569026"/>
            <a:ext cx="3423557" cy="219891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>
            <a:extLst>
              <a:ext uri="{045B6B1E-4CE7-426A-8EB5-48D8191F777C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F8284D36-3C11-4187-9D42-C99ECD03FA59}"/>
              </a:ext>
            </a:extLst>
          </p:cNvPr>
          <p:cNvSpPr>
            <a:spLocks noGrp="1"/>
          </p:cNvSpPr>
          <p:nvPr>
            <p:ph type="title" idx="4"/>
          </p:nvPr>
        </p:nvSpPr>
        <p:spPr>
          <a:xfrm>
            <a:off x="1866900" y="996123"/>
            <a:ext cx="4229100" cy="1621619"/>
          </a:xfrm>
        </p:spPr>
        <p:txBody>
          <a:bodyPr rtlCol="0"/>
          <a:lstStyle>
            <a:lvl1pPr lvl="0">
              <a:defRPr lang="en-US" sz="3600" dirty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17613D25-EFB9-4BDE-AFCD-9B5C470C1BB3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2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2D1A7CC4-09C1-47DE-AA6F-401B383F0BA8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1305AE42-1CD1-4E43-B6A9-90DB471BADAF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 rtlCol="0"/>
          <a:lstStyle/>
          <a:p>
            <a:fld id="{EEB93B3C-5EAB-495D-8385-73BD2E8910EB}" type="slidenum">
              <a:t>‹N›</a:t>
            </a:fld>
            <a:endParaRPr lang="en-US" dirty="0"/>
          </a:p>
        </p:txBody>
      </p:sp>
      <p:sp>
        <p:nvSpPr>
          <p:cNvPr id="3" name="Picture Placeholder 4">
            <a:extLst>
              <a:ext uri="{F7218CB6-1F87-41C2-820E-D6D906D8A1A2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AF631D11-993E-4DBD-BD4A-1EFE186072D6}"/>
              </a:ext>
            </a:extLst>
          </p:cNvPr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1866900" y="3004456"/>
            <a:ext cx="2385784" cy="312783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" name="Title 4">
            <a:extLst>
              <a:ext uri="{D12BD81C-B041-4FA9-9BEC-3DDE8CF64794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C03DDAAB-51D4-490A-AEC9-F05347FC3334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866900" y="996123"/>
            <a:ext cx="4229100" cy="1621619"/>
          </a:xfrm>
        </p:spPr>
        <p:txBody>
          <a:bodyPr rtlCol="0"/>
          <a:lstStyle>
            <a:lvl1pPr lvl="0">
              <a:defRPr lang="en-US" sz="36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>
            <a:extLst>
              <a:ext uri="{EFCB8A16-77C5-4224-8446-5A12F3E8716C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2F5288C8-D8EC-4008-9196-F19AAE15FEC2}"/>
              </a:ext>
            </a:extLst>
          </p:cNvPr>
          <p:cNvSpPr>
            <a:spLocks noGrp="1"/>
          </p:cNvSpPr>
          <p:nvPr>
            <p:ph type="pic" idx="3"/>
            <p:custDataLst>
              <p:tags r:id="rId2"/>
            </p:custDataLst>
          </p:nvPr>
        </p:nvSpPr>
        <p:spPr>
          <a:xfrm>
            <a:off x="4322839" y="3004456"/>
            <a:ext cx="2385784" cy="312783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>
            <a:extLst>
              <a:ext uri="{20A188A8-29B0-48D1-94F2-6945B77D6CFD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14922484-E6CF-411E-9807-07D490BBFF0D}"/>
              </a:ext>
            </a:extLst>
          </p:cNvPr>
          <p:cNvSpPr>
            <a:spLocks noGrp="1"/>
          </p:cNvSpPr>
          <p:nvPr>
            <p:ph type="pic" idx="4"/>
            <p:custDataLst>
              <p:tags r:id="rId3"/>
            </p:custDataLst>
          </p:nvPr>
        </p:nvSpPr>
        <p:spPr>
          <a:xfrm>
            <a:off x="6778776" y="3004456"/>
            <a:ext cx="2385784" cy="312783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>
            <a:extLst>
              <a:ext uri="{E9172E4C-ED87-467B-9421-72723789E074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2E29666A-B266-454A-A2E0-91B8FB08557B}"/>
              </a:ext>
            </a:extLst>
          </p:cNvPr>
          <p:cNvSpPr>
            <a:spLocks noGrp="1"/>
          </p:cNvSpPr>
          <p:nvPr>
            <p:ph type="pic" idx="5"/>
            <p:custDataLst>
              <p:tags r:id="rId4"/>
            </p:custDataLst>
          </p:nvPr>
        </p:nvSpPr>
        <p:spPr>
          <a:xfrm>
            <a:off x="9234715" y="3004456"/>
            <a:ext cx="2385784" cy="312783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6E446B37-0F2B-473F-9511-F40317AE9452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2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85759A3B-1AC1-4744-8890-DB9519FFDD60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E7A1AFE3-D6A2-4582-BF68-AD79C8800AFD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 rtlCol="0"/>
          <a:lstStyle/>
          <a:p>
            <a:fld id="{EE2197EF-B4C8-4B6C-93C7-9AAECB56073F}" type="slidenum">
              <a:t>‹N›</a:t>
            </a:fld>
            <a:endParaRPr lang="en-US" dirty="0"/>
          </a:p>
        </p:txBody>
      </p:sp>
      <p:sp>
        <p:nvSpPr>
          <p:cNvPr id="3" name="Title 4">
            <a:extLst>
              <a:ext uri="{833BC76A-7ABB-4020-BDD0-F15F266DBEE1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F21DB79B-74DA-4419-A1AB-7FB68F210FCA}"/>
              </a:ext>
            </a:extLst>
          </p:cNvPr>
          <p:cNvSpPr>
            <a:spLocks noGrp="1"/>
          </p:cNvSpPr>
          <p:nvPr>
            <p:ph type="title" idx="1"/>
          </p:nvPr>
        </p:nvSpPr>
        <p:spPr>
          <a:xfrm>
            <a:off x="1866900" y="2500438"/>
            <a:ext cx="4229100" cy="1857123"/>
          </a:xfrm>
        </p:spPr>
        <p:txBody>
          <a:bodyPr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4">
            <a:extLst>
              <a:ext uri="{D0A4818C-F039-43D2-B606-D8DA27ADFF2F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65F61EEA-FE50-4E39-AE7E-A26E33A61EC4}"/>
              </a:ext>
            </a:extLst>
          </p:cNvPr>
          <p:cNvSpPr>
            <a:spLocks noGrp="1"/>
          </p:cNvSpPr>
          <p:nvPr>
            <p:ph type="pic" idx="2"/>
            <p:custDataLst>
              <p:tags r:id="rId1"/>
            </p:custDataLst>
          </p:nvPr>
        </p:nvSpPr>
        <p:spPr>
          <a:xfrm>
            <a:off x="7649028" y="2318655"/>
            <a:ext cx="2220685" cy="222068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" name="Picture Placeholder 4">
            <a:extLst>
              <a:ext uri="{8F68C79D-38B2-4801-9FD7-0AAA87E12B95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EE180B7B-40D5-4F26-A308-0DE6E8A21AFD}"/>
              </a:ext>
            </a:extLst>
          </p:cNvPr>
          <p:cNvSpPr>
            <a:spLocks noGrp="1"/>
          </p:cNvSpPr>
          <p:nvPr>
            <p:ph type="pic" idx="3"/>
            <p:custDataLst>
              <p:tags r:id="rId2"/>
            </p:custDataLst>
          </p:nvPr>
        </p:nvSpPr>
        <p:spPr>
          <a:xfrm>
            <a:off x="9971315" y="2318657"/>
            <a:ext cx="2220685" cy="222068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>
            <a:extLst>
              <a:ext uri="{A61FEB7D-652A-4F2B-BDFA-D7B2D5843525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A58DB98A-1D44-4B15-91F4-BF53B66BB371}"/>
              </a:ext>
            </a:extLst>
          </p:cNvPr>
          <p:cNvSpPr>
            <a:spLocks noGrp="1"/>
          </p:cNvSpPr>
          <p:nvPr>
            <p:ph type="pic" idx="4"/>
            <p:custDataLst>
              <p:tags r:id="rId3"/>
            </p:custDataLst>
          </p:nvPr>
        </p:nvSpPr>
        <p:spPr>
          <a:xfrm>
            <a:off x="9971315" y="0"/>
            <a:ext cx="2220685" cy="222068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>
            <a:extLst>
              <a:ext uri="{A3676EA7-55F8-4229-8E65-EA34245A5D38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B2CB67DB-B463-4DC8-ACBD-BC74B053AE02}"/>
              </a:ext>
            </a:extLst>
          </p:cNvPr>
          <p:cNvSpPr>
            <a:spLocks noGrp="1"/>
          </p:cNvSpPr>
          <p:nvPr>
            <p:ph type="pic" idx="5"/>
            <p:custDataLst>
              <p:tags r:id="rId4"/>
            </p:custDataLst>
          </p:nvPr>
        </p:nvSpPr>
        <p:spPr>
          <a:xfrm>
            <a:off x="9971313" y="4637315"/>
            <a:ext cx="2220685" cy="222068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Picture Placeholder 4">
            <a:extLst>
              <a:ext uri="{AE746561-5F4A-44BD-B700-C55026E6A5B2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553DA8E9-85BF-415D-90A9-7197C62ED92B}"/>
              </a:ext>
            </a:extLst>
          </p:cNvPr>
          <p:cNvSpPr>
            <a:spLocks noGrp="1"/>
          </p:cNvSpPr>
          <p:nvPr>
            <p:ph type="pic" idx="6"/>
            <p:custDataLst>
              <p:tags r:id="rId5"/>
            </p:custDataLst>
          </p:nvPr>
        </p:nvSpPr>
        <p:spPr>
          <a:xfrm>
            <a:off x="7649028" y="4637315"/>
            <a:ext cx="2220685" cy="222068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9" name="Picture Placeholder 4">
            <a:extLst>
              <a:ext uri="{6A0F92C2-1671-4F72-9769-C7E4AC02BE6A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A8822F08-EB4C-4C0B-8D5C-F13FD77E6CFF}"/>
              </a:ext>
            </a:extLst>
          </p:cNvPr>
          <p:cNvSpPr>
            <a:spLocks noGrp="1"/>
          </p:cNvSpPr>
          <p:nvPr>
            <p:ph type="pic" idx="7"/>
            <p:custDataLst>
              <p:tags r:id="rId6"/>
            </p:custDataLst>
          </p:nvPr>
        </p:nvSpPr>
        <p:spPr>
          <a:xfrm>
            <a:off x="5326741" y="2318657"/>
            <a:ext cx="2220685" cy="222068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FA22694F-850C-4AA1-957C-A88ED3B2B5C7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2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221725F1-C45D-481B-B742-97EB764A7B4C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B98B6D7A-2DAF-4986-86BF-ED54CB483001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 rtlCol="0"/>
          <a:lstStyle/>
          <a:p>
            <a:fld id="{4CCD8C8D-4FDD-4166-B66A-41F338A4F515}" type="slidenum">
              <a:t>‹N›</a:t>
            </a:fld>
            <a:endParaRPr lang="en-US" dirty="0"/>
          </a:p>
        </p:txBody>
      </p:sp>
      <p:sp>
        <p:nvSpPr>
          <p:cNvPr id="3" name="Picture Placeholder 4">
            <a:extLst>
              <a:ext uri="{2A10DFF0-04C3-4A40-A8D4-B75F50088622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88B5EA67-A9DB-4BA7-BD6A-99D5A73686B2}"/>
              </a:ext>
            </a:extLst>
          </p:cNvPr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1866900" y="1181101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" name="Picture Placeholder 4">
            <a:extLst>
              <a:ext uri="{70154104-2DC9-4AE1-8D35-434688B59CA0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3226A512-F6FE-430C-9CBD-7AB177BFBCFC}"/>
              </a:ext>
            </a:extLst>
          </p:cNvPr>
          <p:cNvSpPr>
            <a:spLocks noGrp="1"/>
          </p:cNvSpPr>
          <p:nvPr>
            <p:ph type="pic" idx="2"/>
            <p:custDataLst>
              <p:tags r:id="rId2"/>
            </p:custDataLst>
          </p:nvPr>
        </p:nvSpPr>
        <p:spPr>
          <a:xfrm>
            <a:off x="3943351" y="1181101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" name="Picture Placeholder 4">
            <a:extLst>
              <a:ext uri="{920274BC-749F-4054-A741-84DA29645757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6E949874-254A-40E5-B8E3-7DE7B8BFE2B3}"/>
              </a:ext>
            </a:extLst>
          </p:cNvPr>
          <p:cNvSpPr>
            <a:spLocks noGrp="1"/>
          </p:cNvSpPr>
          <p:nvPr>
            <p:ph type="pic" idx="3"/>
            <p:custDataLst>
              <p:tags r:id="rId3"/>
            </p:custDataLst>
          </p:nvPr>
        </p:nvSpPr>
        <p:spPr>
          <a:xfrm>
            <a:off x="6019801" y="1181101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>
            <a:extLst>
              <a:ext uri="{F45FADFF-CA48-4D50-B9A0-ABDE24270F27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A96CDA62-64E2-4C81-9776-8C804D8FA454}"/>
              </a:ext>
            </a:extLst>
          </p:cNvPr>
          <p:cNvSpPr>
            <a:spLocks noGrp="1"/>
          </p:cNvSpPr>
          <p:nvPr>
            <p:ph type="pic" idx="4"/>
            <p:custDataLst>
              <p:tags r:id="rId4"/>
            </p:custDataLst>
          </p:nvPr>
        </p:nvSpPr>
        <p:spPr>
          <a:xfrm>
            <a:off x="8096251" y="1181101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>
            <a:extLst>
              <a:ext uri="{870C14CF-EE12-4235-93B8-D847F9DE0D2F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79626DA9-77D8-49F6-A514-D24EFCA67C21}"/>
              </a:ext>
            </a:extLst>
          </p:cNvPr>
          <p:cNvSpPr>
            <a:spLocks noGrp="1"/>
          </p:cNvSpPr>
          <p:nvPr>
            <p:ph type="pic" idx="5"/>
            <p:custDataLst>
              <p:tags r:id="rId5"/>
            </p:custDataLst>
          </p:nvPr>
        </p:nvSpPr>
        <p:spPr>
          <a:xfrm>
            <a:off x="10172700" y="1181101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>
            <a:extLst>
              <a:ext uri="{62BBA132-3919-44BF-99B5-514871694E58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5E02F600-1193-496A-B842-6E4E1A82776B}"/>
              </a:ext>
            </a:extLst>
          </p:cNvPr>
          <p:cNvSpPr>
            <a:spLocks noGrp="1"/>
          </p:cNvSpPr>
          <p:nvPr>
            <p:ph type="title" idx="6"/>
          </p:nvPr>
        </p:nvSpPr>
        <p:spPr>
          <a:xfrm>
            <a:off x="1866900" y="4653724"/>
            <a:ext cx="4229100" cy="1621619"/>
          </a:xfrm>
        </p:spPr>
        <p:txBody>
          <a:bodyPr rtlCol="0"/>
          <a:lstStyle>
            <a:lvl1pPr lvl="0">
              <a:defRPr lang="en-US" sz="3600" dirty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3087DAA9-BA6E-4D5E-8327-E5A9D34A57F0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2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70BDD83C-7B45-4920-B31C-95B1D8328600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E9B7BA52-D70D-43C7-81A6-EBE5F6797F5D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 rtlCol="0"/>
          <a:lstStyle/>
          <a:p>
            <a:fld id="{6B88C1FF-4852-4BB5-A92C-FC2791C88435}" type="slidenum">
              <a:t>‹N›</a:t>
            </a:fld>
            <a:endParaRPr lang="en-US" dirty="0"/>
          </a:p>
        </p:txBody>
      </p:sp>
      <p:sp>
        <p:nvSpPr>
          <p:cNvPr id="3" name="Picture Placeholder 4">
            <a:extLst>
              <a:ext uri="{9C108682-43F9-4BA9-97DE-7DDC47A033E8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717254BF-092D-46F5-88C2-A8454F619F83}"/>
              </a:ext>
            </a:extLst>
          </p:cNvPr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1866900" y="2621644"/>
            <a:ext cx="2139041" cy="2139041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" name="Picture Placeholder 4">
            <a:extLst>
              <a:ext uri="{E6AE512B-E94E-4071-9EE8-2750E64DB86C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459CA478-4289-4ECB-8B38-16234ADE05BD}"/>
              </a:ext>
            </a:extLst>
          </p:cNvPr>
          <p:cNvSpPr>
            <a:spLocks noGrp="1"/>
          </p:cNvSpPr>
          <p:nvPr>
            <p:ph type="pic" idx="2"/>
            <p:custDataLst>
              <p:tags r:id="rId2"/>
            </p:custDataLst>
          </p:nvPr>
        </p:nvSpPr>
        <p:spPr>
          <a:xfrm>
            <a:off x="4890408" y="2621644"/>
            <a:ext cx="2139041" cy="2139041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" name="Picture Placeholder 4">
            <a:extLst>
              <a:ext uri="{1B1BCDB6-664A-4950-AAEE-045BD087C7C0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4B3AF9C7-D8B1-4467-8087-85E4F1E919F5}"/>
              </a:ext>
            </a:extLst>
          </p:cNvPr>
          <p:cNvSpPr>
            <a:spLocks noGrp="1"/>
          </p:cNvSpPr>
          <p:nvPr>
            <p:ph type="pic" idx="3"/>
            <p:custDataLst>
              <p:tags r:id="rId3"/>
            </p:custDataLst>
          </p:nvPr>
        </p:nvSpPr>
        <p:spPr>
          <a:xfrm>
            <a:off x="7913914" y="2621644"/>
            <a:ext cx="2139041" cy="2139041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>
            <a:extLst>
              <a:ext uri="{293FDECA-1330-4FFA-872D-2EA6F3AA5BCF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47109188-CF4C-41F5-AE46-35AC0D3B2776}"/>
              </a:ext>
            </a:extLst>
          </p:cNvPr>
          <p:cNvSpPr>
            <a:spLocks noGrp="1"/>
          </p:cNvSpPr>
          <p:nvPr>
            <p:ph type="title" idx="4"/>
          </p:nvPr>
        </p:nvSpPr>
        <p:spPr>
          <a:xfrm>
            <a:off x="1866900" y="1000025"/>
            <a:ext cx="4229100" cy="1621619"/>
          </a:xfrm>
        </p:spPr>
        <p:txBody>
          <a:bodyPr rtlCol="0"/>
          <a:lstStyle>
            <a:lvl1pPr lvl="0">
              <a:defRPr lang="en-US" sz="3600" dirty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2788A612-0551-4C39-BA16-947D203E962F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2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2B3FAE66-77CB-440F-BF5D-7CB33323911E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056C84BF-1807-4D22-8AA1-C5FB1A80272A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 rtlCol="0"/>
          <a:lstStyle/>
          <a:p>
            <a:fld id="{CA400447-AA9A-4F54-9244-8C029A7B4BCA}" type="slidenum">
              <a:t>‹N›</a:t>
            </a:fld>
            <a:endParaRPr lang="en-US" dirty="0"/>
          </a:p>
        </p:txBody>
      </p:sp>
      <p:sp>
        <p:nvSpPr>
          <p:cNvPr id="3" name="Picture Placeholder 4">
            <a:extLst>
              <a:ext uri="{24F08024-2CD8-43B2-989F-9D630E165363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7AF62133-41B6-43EB-87FE-48D942D1C2E8}"/>
              </a:ext>
            </a:extLst>
          </p:cNvPr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0" y="1"/>
            <a:ext cx="3011714" cy="685799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" name="Picture Placeholder 4">
            <a:extLst>
              <a:ext uri="{37F54254-8482-4AF6-8E9F-CEADC0086A4D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42439CA1-4E8B-4278-BD29-A51FD28838DC}"/>
              </a:ext>
            </a:extLst>
          </p:cNvPr>
          <p:cNvSpPr>
            <a:spLocks noGrp="1"/>
          </p:cNvSpPr>
          <p:nvPr>
            <p:ph type="pic" idx="2"/>
            <p:custDataLst>
              <p:tags r:id="rId2"/>
            </p:custDataLst>
          </p:nvPr>
        </p:nvSpPr>
        <p:spPr>
          <a:xfrm>
            <a:off x="3060095" y="1"/>
            <a:ext cx="3011714" cy="685799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" name="Picture Placeholder 4">
            <a:extLst>
              <a:ext uri="{83BB6044-1CF4-41DA-8373-409692650A7D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B1D4198B-81D4-4766-BC38-BBE157ECD47F}"/>
              </a:ext>
            </a:extLst>
          </p:cNvPr>
          <p:cNvSpPr>
            <a:spLocks noGrp="1"/>
          </p:cNvSpPr>
          <p:nvPr>
            <p:ph type="pic" idx="3"/>
            <p:custDataLst>
              <p:tags r:id="rId3"/>
            </p:custDataLst>
          </p:nvPr>
        </p:nvSpPr>
        <p:spPr>
          <a:xfrm>
            <a:off x="6120190" y="1"/>
            <a:ext cx="3011714" cy="685799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>
            <a:extLst>
              <a:ext uri="{7CCFA70A-42BE-4553-A200-74E6154D8142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5CFABD51-A6C7-4DD7-B7B5-03B923BE310B}"/>
              </a:ext>
            </a:extLst>
          </p:cNvPr>
          <p:cNvSpPr>
            <a:spLocks noGrp="1"/>
          </p:cNvSpPr>
          <p:nvPr>
            <p:ph type="pic" idx="4"/>
            <p:custDataLst>
              <p:tags r:id="rId4"/>
            </p:custDataLst>
          </p:nvPr>
        </p:nvSpPr>
        <p:spPr>
          <a:xfrm>
            <a:off x="9180285" y="1"/>
            <a:ext cx="3011714" cy="685799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758BA995-6F28-4E25-BAF5-2111A853B115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2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15490521-F60F-4957-802B-B8374793A199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4084D5E3-BB13-4289-BE6F-C83E2CBFDDEE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 rtlCol="0"/>
          <a:lstStyle/>
          <a:p>
            <a:fld id="{D053E90D-965B-42C1-8424-37C0D8C3BA94}" type="slidenum">
              <a:t>‹N›</a:t>
            </a:fld>
            <a:endParaRPr lang="en-US" dirty="0"/>
          </a:p>
        </p:txBody>
      </p:sp>
      <p:sp>
        <p:nvSpPr>
          <p:cNvPr id="3" name="Picture Placeholder 4">
            <a:extLst>
              <a:ext uri="{965D433F-58FF-421E-8D89-CA641CBF82EB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9E944F7F-B78B-4399-B220-719F2BCDF505}"/>
              </a:ext>
            </a:extLst>
          </p:cNvPr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990600" y="1181100"/>
            <a:ext cx="7326085" cy="56769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FC6D5EF7-3975-4ED9-AF7B-EFC715D459C0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2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94373913-D7C1-4EA0-A264-27CF5BF452AE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2D2F7337-96CE-4676-85B2-6E0793973F03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 rtlCol="0"/>
          <a:lstStyle/>
          <a:p>
            <a:fld id="{D87AF14E-0753-4568-8A74-6B3640268569}" type="slidenum">
              <a:t>‹N›</a:t>
            </a:fld>
            <a:endParaRPr lang="en-US" dirty="0"/>
          </a:p>
        </p:txBody>
      </p:sp>
      <p:sp>
        <p:nvSpPr>
          <p:cNvPr id="3" name="Picture Placeholder 4">
            <a:extLst>
              <a:ext uri="{F93F35E8-1F87-4C71-A6DF-59C305D1CEFA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EF30AC32-FE41-4025-81F9-FBB4F29B3E35}"/>
              </a:ext>
            </a:extLst>
          </p:cNvPr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0" y="0"/>
            <a:ext cx="4361542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" name="Rectangle 5">
            <a:extLst>
              <a:ext uri="{459BF34F-4A40-4D17-BAE1-56823497573E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0E527992-4A94-42B3-8748-5C3E5E3D8C98}"/>
              </a:ext>
            </a:extLst>
          </p:cNvPr>
          <p:cNvSpPr/>
          <p:nvPr userDrawn="1"/>
        </p:nvSpPr>
        <p:spPr>
          <a:xfrm>
            <a:off x="4361542" y="-1"/>
            <a:ext cx="2227943" cy="686525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45408E35-66A9-4012-87B4-60689163867C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74E768AC-66F9-4832-9501-D86A948CBFA8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7391400" y="1000025"/>
            <a:ext cx="4229100" cy="1621619"/>
          </a:xfrm>
        </p:spPr>
        <p:txBody>
          <a:bodyPr rtlCol="0"/>
          <a:lstStyle>
            <a:lvl1pPr lvl="0">
              <a:defRPr lang="en-US" sz="3600" dirty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790A2011-045A-4CEA-BDFD-E9A748488E1D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2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2591699D-C3B8-4197-A032-A4DC5593F306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F142A418-6D91-43D0-834C-BDB35D65C602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 rtlCol="0"/>
          <a:lstStyle/>
          <a:p>
            <a:fld id="{5E68F616-E5A9-4D2C-8253-DEA75582A80A}" type="slidenum">
              <a:t>‹N›</a:t>
            </a:fld>
            <a:endParaRPr lang="en-US" dirty="0"/>
          </a:p>
        </p:txBody>
      </p:sp>
      <p:sp>
        <p:nvSpPr>
          <p:cNvPr id="3" name="Picture Placeholder 4">
            <a:extLst>
              <a:ext uri="{E2799B64-5C0E-4244-947A-175993320341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A30A7342-0880-4934-AD58-400A6EF67BC1}"/>
              </a:ext>
            </a:extLst>
          </p:cNvPr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990600" y="0"/>
            <a:ext cx="51054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" name="Title 4">
            <a:extLst>
              <a:ext uri="{74369B18-60D6-4C51-A700-CFE6E0FBAAAE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BCDCEF9A-6EC0-4C80-868F-04A95AA353F5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6531429" y="1000025"/>
            <a:ext cx="5089071" cy="1621619"/>
          </a:xfrm>
        </p:spPr>
        <p:txBody>
          <a:bodyPr rtlCol="0"/>
          <a:lstStyle>
            <a:lvl1pPr lvl="0">
              <a:defRPr lang="en-US" sz="3600" dirty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28D82BE4-6010-4A69-B271-221D6855CBC1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36964B8D-D92E-4245-A596-52652602234A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826D70A6-75C0-49B7-901A-1271FD7ED65B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 rtlCol="0"/>
          <a:lstStyle/>
          <a:p>
            <a:fld id="{E728D38A-8AE5-4832-BB4F-706F31AFE9AD}" type="slidenum">
              <a:t>‹N›</a:t>
            </a:fld>
            <a:endParaRPr lang="en-US" dirty="0"/>
          </a:p>
        </p:txBody>
      </p:sp>
      <p:sp>
        <p:nvSpPr>
          <p:cNvPr id="3" name="Picture Placeholder 4">
            <a:extLst>
              <a:ext uri="{74979793-EC93-46EC-B10D-CDD2C0D2B0A3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15F81B0F-C336-447D-9669-CB5C63522B78}"/>
              </a:ext>
            </a:extLst>
          </p:cNvPr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" name="Номер слайда 21">
            <a:extLst>
              <a:ext uri="{2004F7A1-D840-44BB-8D74-3B661B87F31C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C5728FF6-47A8-4938-955A-186B63461977}"/>
              </a:ext>
            </a:extLst>
          </p:cNvPr>
          <p:cNvSpPr txBox="1"/>
          <p:nvPr userDrawn="1"/>
        </p:nvSpPr>
        <p:spPr>
          <a:xfrm>
            <a:off x="388273" y="6571276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marL="0" lvl="0" algn="ctr" rtl="0">
              <a:defRPr lang="en-US" sz="1000" b="0" i="0" dirty="0">
                <a:solidFill>
                  <a:schemeClr val="tx1">
                    <a:alpha val="70000"/>
                  </a:schemeClr>
                </a:solidFill>
                <a:latin typeface="Montserrat Medium"/>
              </a:defRPr>
            </a:lvl1pPr>
            <a:lvl2pPr marL="457165" lvl="1" algn="l" rtl="0">
              <a:defRPr lang="en-US" sz="1800" dirty="0">
                <a:solidFill>
                  <a:schemeClr val="tx1"/>
                </a:solidFill>
                <a:latin typeface="+mn-lt"/>
              </a:defRPr>
            </a:lvl2pPr>
            <a:lvl3pPr marL="914330" lvl="2" algn="l" rtl="0">
              <a:defRPr lang="en-US" sz="1800" dirty="0">
                <a:solidFill>
                  <a:schemeClr val="tx1"/>
                </a:solidFill>
                <a:latin typeface="+mn-lt"/>
              </a:defRPr>
            </a:lvl3pPr>
            <a:lvl4pPr marL="1371495" lvl="3" algn="l" rtl="0">
              <a:defRPr lang="en-US" sz="1800" dirty="0">
                <a:solidFill>
                  <a:schemeClr val="tx1"/>
                </a:solidFill>
                <a:latin typeface="+mn-lt"/>
              </a:defRPr>
            </a:lvl4pPr>
            <a:lvl5pPr marL="1828660" lvl="4" algn="l" rtl="0">
              <a:defRPr lang="en-US" sz="1800" dirty="0">
                <a:solidFill>
                  <a:schemeClr val="tx1"/>
                </a:solidFill>
                <a:latin typeface="+mn-lt"/>
              </a:defRPr>
            </a:lvl5pPr>
            <a:lvl6pPr marL="2285825" lvl="5" algn="l" rtl="0">
              <a:defRPr lang="en-US" sz="1800" dirty="0">
                <a:solidFill>
                  <a:schemeClr val="tx1"/>
                </a:solidFill>
                <a:latin typeface="+mn-lt"/>
              </a:defRPr>
            </a:lvl6pPr>
            <a:lvl7pPr marL="2742990" lvl="6" algn="l" rtl="0">
              <a:defRPr lang="en-US" sz="1800" dirty="0">
                <a:solidFill>
                  <a:schemeClr val="tx1"/>
                </a:solidFill>
                <a:latin typeface="+mn-lt"/>
              </a:defRPr>
            </a:lvl7pPr>
            <a:lvl8pPr marL="3200155" lvl="7" algn="l" rtl="0">
              <a:defRPr lang="en-US" sz="1800" dirty="0">
                <a:solidFill>
                  <a:schemeClr val="tx1"/>
                </a:solidFill>
                <a:latin typeface="+mn-lt"/>
              </a:defRPr>
            </a:lvl8pPr>
            <a:lvl9pPr marL="3657320" lvl="8" algn="l" rtl="0">
              <a:defRPr lang="en-US" sz="1800" dirty="0">
                <a:solidFill>
                  <a:schemeClr val="tx1"/>
                </a:solidFill>
                <a:latin typeface="+mn-lt"/>
              </a:defRPr>
            </a:lvl9pPr>
          </a:lstStyle>
          <a:p>
            <a:fld id="{9CF46D3A-8637-4B69-A259-5D824D316BEF}" type="slidenum">
              <a:t>‹N›</a:t>
            </a:fld>
            <a:endParaRPr lang="en-US" dirty="0"/>
          </a:p>
        </p:txBody>
      </p:sp>
    </p:spTree>
    <p:extLst>
      <p:ext uri="{988F601B-DFD3-47A9-81BA-2133DEED8FBA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1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5BF4C550-C72B-42EA-9BE7-B7026BE9BAFF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C35D901F-1E48-4DDD-9279-437CE82E0615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 rtlCol="0"/>
          <a:lstStyle/>
          <a:p>
            <a:fld id="{EB871BA0-8B56-4E4F-A49B-B04AFB868842}" type="slidenum">
              <a:t>‹N›</a:t>
            </a:fld>
            <a:endParaRPr lang="en-US" dirty="0"/>
          </a:p>
        </p:txBody>
      </p:sp>
      <p:sp>
        <p:nvSpPr>
          <p:cNvPr id="3" name="Picture Placeholder 4">
            <a:extLst>
              <a:ext uri="{E1A122A5-94E4-4E8F-A32C-FA0477659C9C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0CC5D553-1A1A-4591-B164-EEDA3018784B}"/>
              </a:ext>
            </a:extLst>
          </p:cNvPr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990600" y="0"/>
            <a:ext cx="3080467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FE4AC098-5159-4A87-A454-9E9240E46A68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2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4E0D2C83-9926-4F26-9EF4-CA23E8CE52A4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7C645307-A3FD-4DAC-93B9-9665E666936F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 rtlCol="0"/>
          <a:lstStyle/>
          <a:p>
            <a:fld id="{D9A17EDA-ECC0-4627-BC2A-ADF8B65D6043}" type="slidenum">
              <a:t>‹N›</a:t>
            </a:fld>
            <a:endParaRPr lang="en-US" dirty="0"/>
          </a:p>
        </p:txBody>
      </p:sp>
      <p:sp>
        <p:nvSpPr>
          <p:cNvPr id="3" name="Picture Placeholder 4">
            <a:extLst>
              <a:ext uri="{D090D4B4-800D-4C4F-957A-666567ADE851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0881B5A0-5017-4597-A808-0F86F04E5238}"/>
              </a:ext>
            </a:extLst>
          </p:cNvPr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7086600" y="0"/>
            <a:ext cx="51054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" name="Title 4">
            <a:extLst>
              <a:ext uri="{24E62798-828E-43B5-B262-9A29F9A2E584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CB513553-8D3B-47F8-9E54-D8199895666C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866900" y="1000025"/>
            <a:ext cx="4229100" cy="1621619"/>
          </a:xfrm>
        </p:spPr>
        <p:txBody>
          <a:bodyPr rtlCol="0"/>
          <a:lstStyle>
            <a:lvl1pPr lvl="0">
              <a:defRPr lang="en-US" sz="3600" dirty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3F6577DE-F399-4EA3-8B28-280CD4A3E5FF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2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02C976FB-30C5-4AC8-A1C1-950666C453F5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4D7051AA-B9F8-448B-ADA0-8BE2559668E4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 rtlCol="0"/>
          <a:lstStyle/>
          <a:p>
            <a:fld id="{24399013-95C2-4151-B6B7-8F959C66B467}" type="slidenum">
              <a:t>‹N›</a:t>
            </a:fld>
            <a:endParaRPr lang="en-US" dirty="0"/>
          </a:p>
        </p:txBody>
      </p:sp>
      <p:sp>
        <p:nvSpPr>
          <p:cNvPr id="3" name="Picture Placeholder 4">
            <a:extLst>
              <a:ext uri="{3DA26580-E612-4359-B3AC-375EB36ECACA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61A0EC12-BC59-4B6F-87B2-C55EEB97B3F2}"/>
              </a:ext>
            </a:extLst>
          </p:cNvPr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7086600" y="0"/>
            <a:ext cx="51054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" name="Title 4">
            <a:extLst>
              <a:ext uri="{88669297-FC0B-422B-9790-D679736F6B3B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D3715429-1996-4970-9970-29E5557A89F7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866900" y="2618190"/>
            <a:ext cx="4229100" cy="1621619"/>
          </a:xfrm>
        </p:spPr>
        <p:txBody>
          <a:bodyPr rtlCol="0"/>
          <a:lstStyle>
            <a:lvl1pPr lvl="0">
              <a:defRPr lang="en-US" sz="3600" dirty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605B03EB-60A5-480C-B3C5-536A679CEED0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2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32F07F9F-F585-4DB8-91AB-D66E1D49FB98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95229C2F-0B99-4B4B-911C-89660CCB1AE5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 rtlCol="0"/>
          <a:lstStyle/>
          <a:p>
            <a:fld id="{5FCABFB2-1D98-487F-A4BC-EA87520FB702}" type="slidenum">
              <a:t>‹N›</a:t>
            </a:fld>
            <a:endParaRPr lang="en-US" dirty="0"/>
          </a:p>
        </p:txBody>
      </p:sp>
      <p:sp>
        <p:nvSpPr>
          <p:cNvPr id="3" name="Picture Placeholder 4">
            <a:extLst>
              <a:ext uri="{C35A5C33-2A1D-486C-87ED-664A3F54E0B4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DDE19AE2-A630-450E-B255-9B72C1048709}"/>
              </a:ext>
            </a:extLst>
          </p:cNvPr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3699328" y="1181100"/>
            <a:ext cx="4793343" cy="56769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" name="Title 4">
            <a:extLst>
              <a:ext uri="{1C2129C3-D2CF-4002-BE93-43564F5F88D9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236CD3C2-48B3-4572-BBCD-EE21DF04FC98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866900" y="1767466"/>
            <a:ext cx="4229100" cy="1857123"/>
          </a:xfrm>
        </p:spPr>
        <p:txBody>
          <a:bodyPr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>
            <a:extLst>
              <a:ext uri="{A096E075-A1F2-40DF-B13B-52C9258DA808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3206959B-770D-4FD9-818E-D8B7CC305077}"/>
              </a:ext>
            </a:extLst>
          </p:cNvPr>
          <p:cNvSpPr>
            <a:spLocks noGrp="1"/>
          </p:cNvSpPr>
          <p:nvPr>
            <p:ph type="pic" idx="3"/>
            <p:custDataLst>
              <p:tags r:id="rId2"/>
            </p:custDataLst>
          </p:nvPr>
        </p:nvSpPr>
        <p:spPr>
          <a:xfrm>
            <a:off x="9927771" y="1848660"/>
            <a:ext cx="2264228" cy="243305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>
            <a:extLst>
              <a:ext uri="{E37C9632-EEEF-40AE-A7B5-1302F1740BA3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2FA3C643-16F8-4CBD-A946-AAD13BC126C1}"/>
              </a:ext>
            </a:extLst>
          </p:cNvPr>
          <p:cNvSpPr>
            <a:spLocks noGrp="1"/>
          </p:cNvSpPr>
          <p:nvPr>
            <p:ph type="pic" idx="4"/>
            <p:custDataLst>
              <p:tags r:id="rId3"/>
            </p:custDataLst>
          </p:nvPr>
        </p:nvSpPr>
        <p:spPr>
          <a:xfrm>
            <a:off x="7531099" y="1848660"/>
            <a:ext cx="2264228" cy="243305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5AC169C4-C34A-470E-9557-1976381DF433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2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E2D8A58F-32B8-4462-9196-D18DD93615E2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CE9C6388-F2C7-4206-8F3C-E6A385DD8D82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 rtlCol="0"/>
          <a:lstStyle/>
          <a:p>
            <a:fld id="{115B7C06-3262-4E56-953A-C8E2C92EB933}" type="slidenum">
              <a:t>‹N›</a:t>
            </a:fld>
            <a:endParaRPr lang="en-US" dirty="0"/>
          </a:p>
        </p:txBody>
      </p:sp>
      <p:sp>
        <p:nvSpPr>
          <p:cNvPr id="3" name="Picture Placeholder 4">
            <a:extLst>
              <a:ext uri="{39756A72-16A3-4674-80FF-415E7F300D26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9BFB5A09-E1D7-42FF-9FE9-7EC151177503}"/>
              </a:ext>
            </a:extLst>
          </p:cNvPr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1866900" y="1181100"/>
            <a:ext cx="1406070" cy="1406070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" name="Oval 5">
            <a:extLst>
              <a:ext uri="{7DB3B92B-C536-4DD5-BA18-4F866553967E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A2D2AB14-209B-46ED-A86B-7D3D932A9DFA}"/>
              </a:ext>
            </a:extLst>
          </p:cNvPr>
          <p:cNvSpPr/>
          <p:nvPr userDrawn="1"/>
        </p:nvSpPr>
        <p:spPr>
          <a:xfrm>
            <a:off x="1448707" y="762906"/>
            <a:ext cx="2242457" cy="2242457"/>
          </a:xfrm>
          <a:prstGeom prst="ellipse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dirty="0"/>
          </a:p>
        </p:txBody>
      </p:sp>
    </p:spTree>
    <p:extLst>
      <p:ext uri="{676F3AC9-75A3-4B1A-8770-69280231182E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2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0BDF6F3B-0C34-41E8-AE8B-68E517473B80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EAB206C2-9BEC-4C71-9102-FB21CFC10A2C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 rtlCol="0"/>
          <a:lstStyle/>
          <a:p>
            <a:fld id="{CDBECCDD-11CD-4507-BCE7-41D804560AE1}" type="slidenum">
              <a:t>‹N›</a:t>
            </a:fld>
            <a:endParaRPr lang="en-US" dirty="0"/>
          </a:p>
        </p:txBody>
      </p:sp>
      <p:sp>
        <p:nvSpPr>
          <p:cNvPr id="3" name="Title 4">
            <a:extLst>
              <a:ext uri="{5EC376E0-2C3E-4F63-9CF0-DDF9F3BC4526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383791E8-AAB9-4655-89DF-C87F6926CF03}"/>
              </a:ext>
            </a:extLst>
          </p:cNvPr>
          <p:cNvSpPr>
            <a:spLocks noGrp="1"/>
          </p:cNvSpPr>
          <p:nvPr>
            <p:ph type="title" idx="1"/>
          </p:nvPr>
        </p:nvSpPr>
        <p:spPr>
          <a:xfrm>
            <a:off x="1866900" y="1000025"/>
            <a:ext cx="4229100" cy="1621619"/>
          </a:xfrm>
        </p:spPr>
        <p:txBody>
          <a:bodyPr rtlCol="0"/>
          <a:lstStyle>
            <a:lvl1pPr lvl="0">
              <a:defRPr lang="en-US" sz="36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4">
            <a:extLst>
              <a:ext uri="{686A7E50-C3B8-4318-816B-EED685F44420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38673AC9-A669-43CC-9981-7084190C2646}"/>
              </a:ext>
            </a:extLst>
          </p:cNvPr>
          <p:cNvSpPr>
            <a:spLocks noGrp="1"/>
          </p:cNvSpPr>
          <p:nvPr>
            <p:ph type="pic" idx="2"/>
            <p:custDataLst>
              <p:tags r:id="rId1"/>
            </p:custDataLst>
          </p:nvPr>
        </p:nvSpPr>
        <p:spPr>
          <a:xfrm>
            <a:off x="0" y="2358570"/>
            <a:ext cx="12192000" cy="449942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91A8C9D5-04D4-40A8-B9E5-D2278B559551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3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145212B6-476C-4713-A606-D13E09C7EF7A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F29351F1-8391-415A-8170-1AC8DB5FD061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 rtlCol="0"/>
          <a:lstStyle/>
          <a:p>
            <a:fld id="{41DEADD7-DB44-44B7-A04B-992F9BFCD33F}" type="slidenum">
              <a:t>‹N›</a:t>
            </a:fld>
            <a:endParaRPr lang="en-US" dirty="0"/>
          </a:p>
        </p:txBody>
      </p:sp>
      <p:sp>
        <p:nvSpPr>
          <p:cNvPr id="3" name="Title 4">
            <a:extLst>
              <a:ext uri="{016C1C25-F218-4C85-A2F9-970B0BD7FE20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B7DE029D-6312-48AE-A39A-612F0B26BC04}"/>
              </a:ext>
            </a:extLst>
          </p:cNvPr>
          <p:cNvSpPr>
            <a:spLocks noGrp="1"/>
          </p:cNvSpPr>
          <p:nvPr>
            <p:ph type="title" idx="1"/>
          </p:nvPr>
        </p:nvSpPr>
        <p:spPr>
          <a:xfrm>
            <a:off x="1866900" y="1000025"/>
            <a:ext cx="4229100" cy="1621619"/>
          </a:xfrm>
        </p:spPr>
        <p:txBody>
          <a:bodyPr rtlCol="0"/>
          <a:lstStyle>
            <a:lvl1pPr lvl="0">
              <a:defRPr lang="en-US" sz="36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4">
            <a:extLst>
              <a:ext uri="{AEFFE6B2-48FD-466C-BE32-A481FD39ABE6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5A2B550B-7AE2-4ADE-91C2-DF93BF6D369E}"/>
              </a:ext>
            </a:extLst>
          </p:cNvPr>
          <p:cNvSpPr>
            <a:spLocks noGrp="1"/>
          </p:cNvSpPr>
          <p:nvPr>
            <p:ph type="pic" idx="2"/>
            <p:custDataLst>
              <p:tags r:id="rId1"/>
            </p:custDataLst>
          </p:nvPr>
        </p:nvSpPr>
        <p:spPr>
          <a:xfrm>
            <a:off x="1866900" y="2770415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" name="Picture Placeholder 4">
            <a:extLst>
              <a:ext uri="{5A213FAC-3FCC-4AA7-AB14-EF44C2EF78CA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CF0C2D77-82DD-4B1C-B167-7A61AB078375}"/>
              </a:ext>
            </a:extLst>
          </p:cNvPr>
          <p:cNvSpPr>
            <a:spLocks noGrp="1"/>
          </p:cNvSpPr>
          <p:nvPr>
            <p:ph type="pic" idx="3"/>
            <p:custDataLst>
              <p:tags r:id="rId2"/>
            </p:custDataLst>
          </p:nvPr>
        </p:nvSpPr>
        <p:spPr>
          <a:xfrm>
            <a:off x="3943351" y="2770415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>
            <a:extLst>
              <a:ext uri="{786B41A9-8F7E-4323-BF9A-85882E09F496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4A8FFECD-AFDC-4C13-BD97-5F00B2292889}"/>
              </a:ext>
            </a:extLst>
          </p:cNvPr>
          <p:cNvSpPr>
            <a:spLocks noGrp="1"/>
          </p:cNvSpPr>
          <p:nvPr>
            <p:ph type="pic" idx="4"/>
            <p:custDataLst>
              <p:tags r:id="rId3"/>
            </p:custDataLst>
          </p:nvPr>
        </p:nvSpPr>
        <p:spPr>
          <a:xfrm>
            <a:off x="6019801" y="2770415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>
            <a:extLst>
              <a:ext uri="{FE34C522-9D9D-4524-94BE-B45AA33A003F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82612171-CA1E-422A-8D67-EFE4EA202F3B}"/>
              </a:ext>
            </a:extLst>
          </p:cNvPr>
          <p:cNvSpPr>
            <a:spLocks noGrp="1"/>
          </p:cNvSpPr>
          <p:nvPr>
            <p:ph type="pic" idx="5"/>
            <p:custDataLst>
              <p:tags r:id="rId4"/>
            </p:custDataLst>
          </p:nvPr>
        </p:nvSpPr>
        <p:spPr>
          <a:xfrm>
            <a:off x="8096251" y="2770415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Picture Placeholder 4">
            <a:extLst>
              <a:ext uri="{4E008B6A-8A7F-42FB-AA38-E1B8D003D66F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D65951E9-2620-4CD9-8EEF-DFAA182F3FD0}"/>
              </a:ext>
            </a:extLst>
          </p:cNvPr>
          <p:cNvSpPr>
            <a:spLocks noGrp="1"/>
          </p:cNvSpPr>
          <p:nvPr>
            <p:ph type="pic" idx="6"/>
            <p:custDataLst>
              <p:tags r:id="rId5"/>
            </p:custDataLst>
          </p:nvPr>
        </p:nvSpPr>
        <p:spPr>
          <a:xfrm>
            <a:off x="10172700" y="2770415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9" name="Picture Placeholder 4">
            <a:extLst>
              <a:ext uri="{23A0976D-B374-4E22-A4DB-B947E23F3390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B6E2DBEF-E55E-4C81-8D1F-C9F647DBAA91}"/>
              </a:ext>
            </a:extLst>
          </p:cNvPr>
          <p:cNvSpPr>
            <a:spLocks noGrp="1"/>
          </p:cNvSpPr>
          <p:nvPr>
            <p:ph type="pic" idx="7"/>
            <p:custDataLst>
              <p:tags r:id="rId6"/>
            </p:custDataLst>
          </p:nvPr>
        </p:nvSpPr>
        <p:spPr>
          <a:xfrm>
            <a:off x="1866900" y="4838700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0" name="Picture Placeholder 4">
            <a:extLst>
              <a:ext uri="{60F448C2-AE52-41AA-9A9D-C4F080C3B32E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FBC8FC25-88CB-43E7-80D5-517D0F63978C}"/>
              </a:ext>
            </a:extLst>
          </p:cNvPr>
          <p:cNvSpPr>
            <a:spLocks noGrp="1"/>
          </p:cNvSpPr>
          <p:nvPr>
            <p:ph type="pic" idx="8"/>
            <p:custDataLst>
              <p:tags r:id="rId7"/>
            </p:custDataLst>
          </p:nvPr>
        </p:nvSpPr>
        <p:spPr>
          <a:xfrm>
            <a:off x="3943351" y="4838700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1" name="Picture Placeholder 4">
            <a:extLst>
              <a:ext uri="{DD166361-1C9B-47D6-83B2-FBBC534ADEB2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EF6B28CB-2CAA-4D64-963F-48821D74560E}"/>
              </a:ext>
            </a:extLst>
          </p:cNvPr>
          <p:cNvSpPr>
            <a:spLocks noGrp="1"/>
          </p:cNvSpPr>
          <p:nvPr>
            <p:ph type="pic" idx="9"/>
            <p:custDataLst>
              <p:tags r:id="rId8"/>
            </p:custDataLst>
          </p:nvPr>
        </p:nvSpPr>
        <p:spPr>
          <a:xfrm>
            <a:off x="6019801" y="4838700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2" name="Picture Placeholder 4">
            <a:extLst>
              <a:ext uri="{1C92125D-22AD-4CA5-8321-7B774A810CB1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0333C996-BC1B-4899-A21B-9BB5D778E8E4}"/>
              </a:ext>
            </a:extLst>
          </p:cNvPr>
          <p:cNvSpPr>
            <a:spLocks noGrp="1"/>
          </p:cNvSpPr>
          <p:nvPr>
            <p:ph type="pic" idx="10"/>
            <p:custDataLst>
              <p:tags r:id="rId9"/>
            </p:custDataLst>
          </p:nvPr>
        </p:nvSpPr>
        <p:spPr>
          <a:xfrm>
            <a:off x="8096251" y="4838700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3" name="Picture Placeholder 4">
            <a:extLst>
              <a:ext uri="{1BC7D627-9761-4B14-AB8F-A9503A12A1BE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7EB38ECA-C03C-4023-B47A-D825A112867A}"/>
              </a:ext>
            </a:extLst>
          </p:cNvPr>
          <p:cNvSpPr>
            <a:spLocks noGrp="1"/>
          </p:cNvSpPr>
          <p:nvPr>
            <p:ph type="pic" idx="11"/>
            <p:custDataLst>
              <p:tags r:id="rId10"/>
            </p:custDataLst>
          </p:nvPr>
        </p:nvSpPr>
        <p:spPr>
          <a:xfrm>
            <a:off x="10172700" y="4838700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922A6017-8C5F-4B4A-A075-555E0B48FBAE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3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2005619F-6C31-49DF-9907-DA0DB57F38E2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2D9D218F-9A8D-4B69-B5AF-BCAE4B065627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 rtlCol="0"/>
          <a:lstStyle/>
          <a:p>
            <a:fld id="{B4341BDF-EEF8-4513-A2AD-D4CE0F83BF21}" type="slidenum">
              <a:t>‹N›</a:t>
            </a:fld>
            <a:endParaRPr lang="en-US" dirty="0"/>
          </a:p>
        </p:txBody>
      </p:sp>
      <p:sp>
        <p:nvSpPr>
          <p:cNvPr id="3" name="Title 4">
            <a:extLst>
              <a:ext uri="{8747C7AA-3726-4686-A186-B5AFCDBDAFF6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3884EBDA-751A-413D-A0FF-54F583A50463}"/>
              </a:ext>
            </a:extLst>
          </p:cNvPr>
          <p:cNvSpPr>
            <a:spLocks noGrp="1"/>
          </p:cNvSpPr>
          <p:nvPr>
            <p:ph type="title" idx="1"/>
          </p:nvPr>
        </p:nvSpPr>
        <p:spPr>
          <a:xfrm>
            <a:off x="1866900" y="1000025"/>
            <a:ext cx="4229100" cy="1621619"/>
          </a:xfrm>
        </p:spPr>
        <p:txBody>
          <a:bodyPr rtlCol="0"/>
          <a:lstStyle>
            <a:lvl1pPr lvl="0">
              <a:defRPr lang="en-US" sz="36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4">
            <a:extLst>
              <a:ext uri="{67E54EFE-C21D-49BF-81D2-D45719AA61C1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731155CC-786B-4363-8110-31294CCF72F2}"/>
              </a:ext>
            </a:extLst>
          </p:cNvPr>
          <p:cNvSpPr>
            <a:spLocks noGrp="1"/>
          </p:cNvSpPr>
          <p:nvPr>
            <p:ph type="pic" idx="2"/>
            <p:custDataLst>
              <p:tags r:id="rId1"/>
            </p:custDataLst>
          </p:nvPr>
        </p:nvSpPr>
        <p:spPr>
          <a:xfrm>
            <a:off x="1866900" y="2770415"/>
            <a:ext cx="2019300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" name="Picture Placeholder 4">
            <a:extLst>
              <a:ext uri="{245D4838-B33E-4780-A6FB-1674DAF68F4B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7C1BF390-04C6-4D7E-BAD9-38B6181C4753}"/>
              </a:ext>
            </a:extLst>
          </p:cNvPr>
          <p:cNvSpPr>
            <a:spLocks noGrp="1"/>
          </p:cNvSpPr>
          <p:nvPr>
            <p:ph type="pic" idx="3"/>
            <p:custDataLst>
              <p:tags r:id="rId2"/>
            </p:custDataLst>
          </p:nvPr>
        </p:nvSpPr>
        <p:spPr>
          <a:xfrm>
            <a:off x="3943351" y="2770415"/>
            <a:ext cx="2019300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>
            <a:extLst>
              <a:ext uri="{15C9A880-D4D5-46E4-935D-836B554B9366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427D8A05-6CFB-48C1-BCDF-09636F74D77C}"/>
              </a:ext>
            </a:extLst>
          </p:cNvPr>
          <p:cNvSpPr>
            <a:spLocks noGrp="1"/>
          </p:cNvSpPr>
          <p:nvPr>
            <p:ph type="pic" idx="4"/>
            <p:custDataLst>
              <p:tags r:id="rId3"/>
            </p:custDataLst>
          </p:nvPr>
        </p:nvSpPr>
        <p:spPr>
          <a:xfrm>
            <a:off x="6019801" y="2770415"/>
            <a:ext cx="2019300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>
            <a:extLst>
              <a:ext uri="{9DBF36A5-EB63-4CC5-B901-AB9F26607C93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487DAB97-9159-4DEB-AF9C-C2B3A4051285}"/>
              </a:ext>
            </a:extLst>
          </p:cNvPr>
          <p:cNvSpPr>
            <a:spLocks noGrp="1"/>
          </p:cNvSpPr>
          <p:nvPr>
            <p:ph type="pic" idx="5"/>
            <p:custDataLst>
              <p:tags r:id="rId4"/>
            </p:custDataLst>
          </p:nvPr>
        </p:nvSpPr>
        <p:spPr>
          <a:xfrm>
            <a:off x="8096251" y="2770415"/>
            <a:ext cx="2019300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Picture Placeholder 4">
            <a:extLst>
              <a:ext uri="{3445A766-8A04-439A-890B-67A0265EB075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41CD55DE-68B9-4B2B-BBFE-CB42CD959449}"/>
              </a:ext>
            </a:extLst>
          </p:cNvPr>
          <p:cNvSpPr>
            <a:spLocks noGrp="1"/>
          </p:cNvSpPr>
          <p:nvPr>
            <p:ph type="pic" idx="6"/>
            <p:custDataLst>
              <p:tags r:id="rId5"/>
            </p:custDataLst>
          </p:nvPr>
        </p:nvSpPr>
        <p:spPr>
          <a:xfrm>
            <a:off x="10172700" y="2770415"/>
            <a:ext cx="2019300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06220732-4002-43A1-BA95-1DC9C2246D3E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3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A975F29E-1DA2-4810-A358-1715B92D984A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E0054A46-42AE-4918-8083-723AF6C78FB7}"/>
              </a:ext>
            </a:extLst>
          </p:cNvPr>
          <p:cNvSpPr>
            <a:spLocks noGrp="1"/>
          </p:cNvSpPr>
          <p:nvPr>
            <p:ph type="pic"/>
            <p:custDataLst>
              <p:tags r:id="rId1"/>
            </p:custDataLst>
          </p:nvPr>
        </p:nvSpPr>
        <p:spPr>
          <a:xfrm>
            <a:off x="0" y="3429000"/>
            <a:ext cx="4064000" cy="3429000"/>
          </a:xfrm>
          <a:prstGeom prst="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vert="horz" wrap="square" rtlCol="0" anchor="ctr">
            <a:noAutofit/>
          </a:bodyPr>
          <a:lstStyle>
            <a:lvl1pPr lvl="0" algn="ctr">
              <a:defRPr lang="en-US" sz="1200" dirty="0"/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3" name="Picture Placeholder 4">
            <a:extLst>
              <a:ext uri="{CFB43E8E-7E20-4B96-B731-B021A2F075FE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281C8ED0-ED4E-4CEC-8CCE-58100A2D674B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064000" y="3429000"/>
            <a:ext cx="4064000" cy="3429000"/>
          </a:xfrm>
          <a:prstGeom prst="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vert="horz" wrap="square" rtlCol="0" anchor="ctr">
            <a:noAutofit/>
          </a:bodyPr>
          <a:lstStyle>
            <a:lvl1pPr lvl="0" algn="ctr">
              <a:defRPr lang="en-US" sz="1200" dirty="0"/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4" name="Picture Placeholder 4">
            <a:extLst>
              <a:ext uri="{8FD116C2-AD84-4A9E-84AF-8AC36220E9C7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A493A0BB-0223-476B-85F8-99FC297FF7CB}"/>
              </a:ext>
            </a:extLst>
          </p:cNvPr>
          <p:cNvSpPr>
            <a:spLocks noGrp="1"/>
          </p:cNvSpPr>
          <p:nvPr>
            <p:ph type="pic" idx="2"/>
            <p:custDataLst>
              <p:tags r:id="rId3"/>
            </p:custDataLst>
          </p:nvPr>
        </p:nvSpPr>
        <p:spPr>
          <a:xfrm>
            <a:off x="8128000" y="3429000"/>
            <a:ext cx="4064000" cy="3429000"/>
          </a:xfrm>
          <a:prstGeom prst="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vert="horz" wrap="square" rtlCol="0" anchor="ctr">
            <a:noAutofit/>
          </a:bodyPr>
          <a:lstStyle>
            <a:lvl1pPr lvl="0" algn="ctr">
              <a:defRPr lang="en-US" sz="1200" dirty="0"/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5" name="Picture Placeholder 4">
            <a:extLst>
              <a:ext uri="{38F77985-3CA0-40D4-BA68-23CA96E7940C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E38A7D2F-D1A4-49AB-9CB6-6BD767F268BA}"/>
              </a:ext>
            </a:extLst>
          </p:cNvPr>
          <p:cNvSpPr>
            <a:spLocks noGrp="1"/>
          </p:cNvSpPr>
          <p:nvPr>
            <p:ph type="pic" idx="3"/>
            <p:custDataLst>
              <p:tags r:id="rId4"/>
            </p:custDataLst>
          </p:nvPr>
        </p:nvSpPr>
        <p:spPr>
          <a:xfrm>
            <a:off x="0" y="0"/>
            <a:ext cx="4064000" cy="3429000"/>
          </a:xfrm>
          <a:prstGeom prst="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vert="horz" wrap="square" rtlCol="0" anchor="ctr">
            <a:noAutofit/>
          </a:bodyPr>
          <a:lstStyle>
            <a:lvl1pPr lvl="0" algn="ctr">
              <a:defRPr lang="en-US" sz="1200" dirty="0"/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6" name="Picture Placeholder 4">
            <a:extLst>
              <a:ext uri="{6249C0F1-1E3D-4F0D-B295-EB95BAF49222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B6F9FD5F-FF5D-4D2B-BFF2-342EF98A9168}"/>
              </a:ext>
            </a:extLst>
          </p:cNvPr>
          <p:cNvSpPr>
            <a:spLocks noGrp="1"/>
          </p:cNvSpPr>
          <p:nvPr>
            <p:ph type="pic" idx="4"/>
            <p:custDataLst>
              <p:tags r:id="rId5"/>
            </p:custDataLst>
          </p:nvPr>
        </p:nvSpPr>
        <p:spPr>
          <a:xfrm>
            <a:off x="4064000" y="0"/>
            <a:ext cx="4064000" cy="3429000"/>
          </a:xfrm>
          <a:prstGeom prst="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vert="horz" wrap="square" rtlCol="0" anchor="ctr">
            <a:noAutofit/>
          </a:bodyPr>
          <a:lstStyle>
            <a:lvl1pPr lvl="0" algn="ctr">
              <a:defRPr lang="en-US" sz="1200" dirty="0"/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7" name="Picture Placeholder 4">
            <a:extLst>
              <a:ext uri="{5A6F946A-A7DA-4721-9ADB-0DFD0A7A59EC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748771DD-971F-418E-8974-2D851387AF62}"/>
              </a:ext>
            </a:extLst>
          </p:cNvPr>
          <p:cNvSpPr>
            <a:spLocks noGrp="1"/>
          </p:cNvSpPr>
          <p:nvPr>
            <p:ph type="pic" idx="5"/>
            <p:custDataLst>
              <p:tags r:id="rId6"/>
            </p:custDataLst>
          </p:nvPr>
        </p:nvSpPr>
        <p:spPr>
          <a:xfrm>
            <a:off x="8128000" y="0"/>
            <a:ext cx="4064000" cy="3429000"/>
          </a:xfrm>
          <a:prstGeom prst="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vert="horz" wrap="square" rtlCol="0" anchor="ctr">
            <a:noAutofit/>
          </a:bodyPr>
          <a:lstStyle>
            <a:lvl1pPr lvl="0" algn="ctr">
              <a:defRPr lang="en-US" sz="1200" dirty="0"/>
            </a:lvl1pPr>
          </a:lstStyle>
          <a:p>
            <a:r>
              <a:rPr lang="en-US" dirty="0"/>
              <a:t>Drag &amp; Drop Picture</a:t>
            </a:r>
          </a:p>
        </p:txBody>
      </p:sp>
    </p:spTree>
    <p:extLst>
      <p:ext uri="{E2A9B63B-F232-44A2-B23A-9C5A92701345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3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Phone6_mockup_front_white.png">
            <a:extLst>
              <a:ext uri="{D9A4127A-B15A-49CF-84EB-54CC540DDA87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D8C4A0D2-EE9B-47E9-B8E2-A20E9BC298D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281481" y="997002"/>
            <a:ext cx="3196773" cy="5000340"/>
          </a:xfrm>
          <a:prstGeom prst="rect">
            <a:avLst/>
          </a:prstGeom>
          <a:noFill/>
        </p:spPr>
      </p:pic>
      <p:sp>
        <p:nvSpPr>
          <p:cNvPr id="3" name="Picture Placeholder 4">
            <a:extLst>
              <a:ext uri="{7E28B2AF-E8DE-4CF6-AFC8-441278A89D9A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32F0C067-A87C-4E9A-8574-432997BB65F8}"/>
              </a:ext>
            </a:extLst>
          </p:cNvPr>
          <p:cNvSpPr>
            <a:spLocks noGrp="1"/>
          </p:cNvSpPr>
          <p:nvPr>
            <p:ph type="pic"/>
            <p:custDataLst>
              <p:tags r:id="rId1"/>
            </p:custDataLst>
          </p:nvPr>
        </p:nvSpPr>
        <p:spPr>
          <a:xfrm>
            <a:off x="5895579" y="1774370"/>
            <a:ext cx="1937655" cy="3429000"/>
          </a:xfrm>
          <a:prstGeom prst="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vert="horz" wrap="square" rtlCol="0" anchor="ctr">
            <a:noAutofit/>
          </a:bodyPr>
          <a:lstStyle>
            <a:lvl1pPr lvl="0" algn="ctr">
              <a:defRPr lang="en-US" sz="1200" dirty="0"/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4" name="Picture Placeholder 4">
            <a:extLst>
              <a:ext uri="{04EC3DEF-0021-4F2B-9C87-113693C6EF1B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20053F2B-D792-40DA-9844-5F5387A4B00E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0450792" y="1774370"/>
            <a:ext cx="1937655" cy="3429000"/>
          </a:xfrm>
          <a:prstGeom prst="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vert="horz" wrap="square" rtlCol="0" anchor="ctr">
            <a:noAutofit/>
          </a:bodyPr>
          <a:lstStyle>
            <a:lvl1pPr lvl="0" algn="ctr">
              <a:defRPr lang="en-US" sz="1200" dirty="0"/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5" name="Picture Placeholder 4">
            <a:extLst>
              <a:ext uri="{AB15EE4A-2D03-4680-8816-9CE595FC9B20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F97251E1-734C-4293-8300-572011CC76BA}"/>
              </a:ext>
            </a:extLst>
          </p:cNvPr>
          <p:cNvSpPr>
            <a:spLocks noGrp="1"/>
          </p:cNvSpPr>
          <p:nvPr>
            <p:ph type="pic" idx="2"/>
            <p:custDataLst>
              <p:tags r:id="rId3"/>
            </p:custDataLst>
          </p:nvPr>
        </p:nvSpPr>
        <p:spPr>
          <a:xfrm>
            <a:off x="8215592" y="1774370"/>
            <a:ext cx="1937655" cy="3429000"/>
          </a:xfrm>
          <a:prstGeom prst="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vert="horz" wrap="square" rtlCol="0" anchor="ctr">
            <a:noAutofit/>
          </a:bodyPr>
          <a:lstStyle>
            <a:lvl1pPr lvl="0" algn="ctr">
              <a:defRPr lang="en-US" sz="1200" dirty="0"/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6" name="Title 4">
            <a:extLst>
              <a:ext uri="{58222534-A1FD-445F-8EB1-81CF9FD72BCB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804E5507-EDDE-441E-89B0-F4B7385DC597}"/>
              </a:ext>
            </a:extLst>
          </p:cNvPr>
          <p:cNvSpPr>
            <a:spLocks noGrp="1"/>
          </p:cNvSpPr>
          <p:nvPr>
            <p:ph type="title" idx="3"/>
          </p:nvPr>
        </p:nvSpPr>
        <p:spPr>
          <a:xfrm>
            <a:off x="1866900" y="2618190"/>
            <a:ext cx="4229100" cy="1621619"/>
          </a:xfrm>
        </p:spPr>
        <p:txBody>
          <a:bodyPr rtlCol="0"/>
          <a:lstStyle>
            <a:lvl1pPr lvl="0">
              <a:defRPr lang="en-US" sz="3600" dirty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18FB0279-6D34-42C2-9541-5ABBA0289405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557F1552-7CED-4896-B086-5FC245163DF4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88D02262-75F4-417F-BDDF-19B43D446B74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 rtlCol="0"/>
          <a:lstStyle/>
          <a:p>
            <a:fld id="{226C747B-C7D3-4BF8-A4B0-3377BFDD6F59}" type="slidenum">
              <a:t>‹N›</a:t>
            </a:fld>
            <a:endParaRPr lang="en-US" dirty="0"/>
          </a:p>
        </p:txBody>
      </p:sp>
      <p:sp>
        <p:nvSpPr>
          <p:cNvPr id="3" name="Picture Placeholder 4">
            <a:extLst>
              <a:ext uri="{10377B8B-0ABA-4611-BD03-31C5CAE30893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165B092D-5013-4055-88DB-387DD800B406}"/>
              </a:ext>
            </a:extLst>
          </p:cNvPr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" name="Номер слайда 21">
            <a:extLst>
              <a:ext uri="{ABBE55C6-199D-486B-965E-ABFFA4E62F7E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5A27B64A-BEBC-46D7-BBCB-0F40A328715C}"/>
              </a:ext>
            </a:extLst>
          </p:cNvPr>
          <p:cNvSpPr txBox="1"/>
          <p:nvPr userDrawn="1"/>
        </p:nvSpPr>
        <p:spPr>
          <a:xfrm>
            <a:off x="388273" y="6571276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marL="0" lvl="0" algn="ctr" rtl="0">
              <a:defRPr lang="en-US" sz="1000" b="0" i="0" dirty="0">
                <a:solidFill>
                  <a:schemeClr val="tx1">
                    <a:alpha val="70000"/>
                  </a:schemeClr>
                </a:solidFill>
                <a:latin typeface="Montserrat Medium"/>
              </a:defRPr>
            </a:lvl1pPr>
            <a:lvl2pPr marL="457165" lvl="1" algn="l" rtl="0">
              <a:defRPr lang="en-US" sz="1800" dirty="0">
                <a:solidFill>
                  <a:schemeClr val="tx1"/>
                </a:solidFill>
                <a:latin typeface="+mn-lt"/>
              </a:defRPr>
            </a:lvl2pPr>
            <a:lvl3pPr marL="914330" lvl="2" algn="l" rtl="0">
              <a:defRPr lang="en-US" sz="1800" dirty="0">
                <a:solidFill>
                  <a:schemeClr val="tx1"/>
                </a:solidFill>
                <a:latin typeface="+mn-lt"/>
              </a:defRPr>
            </a:lvl3pPr>
            <a:lvl4pPr marL="1371495" lvl="3" algn="l" rtl="0">
              <a:defRPr lang="en-US" sz="1800" dirty="0">
                <a:solidFill>
                  <a:schemeClr val="tx1"/>
                </a:solidFill>
                <a:latin typeface="+mn-lt"/>
              </a:defRPr>
            </a:lvl4pPr>
            <a:lvl5pPr marL="1828660" lvl="4" algn="l" rtl="0">
              <a:defRPr lang="en-US" sz="1800" dirty="0">
                <a:solidFill>
                  <a:schemeClr val="tx1"/>
                </a:solidFill>
                <a:latin typeface="+mn-lt"/>
              </a:defRPr>
            </a:lvl5pPr>
            <a:lvl6pPr marL="2285825" lvl="5" algn="l" rtl="0">
              <a:defRPr lang="en-US" sz="1800" dirty="0">
                <a:solidFill>
                  <a:schemeClr val="tx1"/>
                </a:solidFill>
                <a:latin typeface="+mn-lt"/>
              </a:defRPr>
            </a:lvl6pPr>
            <a:lvl7pPr marL="2742990" lvl="6" algn="l" rtl="0">
              <a:defRPr lang="en-US" sz="1800" dirty="0">
                <a:solidFill>
                  <a:schemeClr val="tx1"/>
                </a:solidFill>
                <a:latin typeface="+mn-lt"/>
              </a:defRPr>
            </a:lvl7pPr>
            <a:lvl8pPr marL="3200155" lvl="7" algn="l" rtl="0">
              <a:defRPr lang="en-US" sz="1800" dirty="0">
                <a:solidFill>
                  <a:schemeClr val="tx1"/>
                </a:solidFill>
                <a:latin typeface="+mn-lt"/>
              </a:defRPr>
            </a:lvl8pPr>
            <a:lvl9pPr marL="3657320" lvl="8" algn="l" rtl="0">
              <a:defRPr lang="en-US" sz="1800" dirty="0">
                <a:solidFill>
                  <a:schemeClr val="tx1"/>
                </a:solidFill>
                <a:latin typeface="+mn-lt"/>
              </a:defRPr>
            </a:lvl9pPr>
          </a:lstStyle>
          <a:p>
            <a:fld id="{57555BEA-29DE-4248-A3A8-5F4FED5C174F}" type="slidenum">
              <a:t>‹N›</a:t>
            </a:fld>
            <a:endParaRPr lang="en-US" dirty="0"/>
          </a:p>
        </p:txBody>
      </p:sp>
      <p:sp>
        <p:nvSpPr>
          <p:cNvPr id="5" name="Title 4">
            <a:extLst>
              <a:ext uri="{0835456A-175B-440A-8769-9D679599E324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681A8E6D-E625-4D5A-929A-24E027F401D0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866899" y="4517240"/>
            <a:ext cx="8046358" cy="2438731"/>
          </a:xfrm>
        </p:spPr>
        <p:txBody>
          <a:bodyPr rtlCol="0"/>
          <a:lstStyle>
            <a:lvl1pPr lvl="0">
              <a:defRPr lang="en-US" sz="5400" dirty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1B52F5AD-44DF-4EB4-BAF9-F4E7DDBD4E07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1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8">
            <a:extLst>
              <a:ext uri="{34F638D0-7B6A-4FA2-884E-CE8F157196C6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031D8F9D-EB6F-46FD-9F3D-DC5C25E5B637}"/>
              </a:ext>
            </a:extLst>
          </p:cNvPr>
          <p:cNvGrpSpPr/>
          <p:nvPr/>
        </p:nvGrpSpPr>
        <p:grpSpPr>
          <a:xfrm>
            <a:off x="1880353" y="2416058"/>
            <a:ext cx="2530932" cy="5052118"/>
            <a:chOff x="3421706" y="1143000"/>
            <a:chExt cx="2530932" cy="5052117"/>
          </a:xfrm>
        </p:grpSpPr>
        <p:sp>
          <p:nvSpPr>
            <p:cNvPr id="3" name="Скругленный прямоугольник 39">
              <a:extLst>
                <a:ext uri="{57D49016-5403-436D-A3DA-333BF62C7DCC}">
  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A30B02C4-7A7F-473C-8E3F-3AA3B5DC1070}"/>
                </a:ext>
              </a:extLst>
            </p:cNvPr>
            <p:cNvSpPr/>
            <p:nvPr userDrawn="1"/>
          </p:nvSpPr>
          <p:spPr>
            <a:xfrm>
              <a:off x="5772337" y="2057401"/>
              <a:ext cx="180301" cy="487680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903" dirty="0"/>
            </a:p>
          </p:txBody>
        </p:sp>
        <p:sp>
          <p:nvSpPr>
            <p:cNvPr id="4" name="Скругленный прямоугольник 40">
              <a:extLst>
                <a:ext uri="{2FDBC53F-359F-452D-97E6-A3B7164B750F}">
  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64FF709A-84D6-4854-A7E9-3FE138AF0B10}"/>
                </a:ext>
              </a:extLst>
            </p:cNvPr>
            <p:cNvSpPr/>
            <p:nvPr userDrawn="1"/>
          </p:nvSpPr>
          <p:spPr>
            <a:xfrm>
              <a:off x="3421706" y="1971500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903" dirty="0"/>
            </a:p>
          </p:txBody>
        </p:sp>
        <p:sp>
          <p:nvSpPr>
            <p:cNvPr id="5" name="Скругленный прямоугольник 41">
              <a:extLst>
                <a:ext uri="{D32FBBEA-2146-4501-A2C8-3F3D41F446C2}">
  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9E8480A9-C8E1-4476-9443-B72F6A8C419D}"/>
                </a:ext>
              </a:extLst>
            </p:cNvPr>
            <p:cNvSpPr/>
            <p:nvPr userDrawn="1"/>
          </p:nvSpPr>
          <p:spPr>
            <a:xfrm>
              <a:off x="3421706" y="2530199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903" dirty="0"/>
            </a:p>
          </p:txBody>
        </p:sp>
        <p:sp>
          <p:nvSpPr>
            <p:cNvPr id="6" name="Скругленный прямоугольник 42">
              <a:extLst>
                <a:ext uri="{86B33582-F609-47D3-8BFA-F640E9263366}">
  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11B813C2-8268-4A3C-A109-C0A424369406}"/>
                </a:ext>
              </a:extLst>
            </p:cNvPr>
            <p:cNvSpPr/>
            <p:nvPr userDrawn="1"/>
          </p:nvSpPr>
          <p:spPr>
            <a:xfrm>
              <a:off x="3421706" y="3041744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903" dirty="0"/>
            </a:p>
          </p:txBody>
        </p:sp>
        <p:sp>
          <p:nvSpPr>
            <p:cNvPr id="7" name="Скругленный прямоугольник 43">
              <a:extLst>
                <a:ext uri="{C1E7412F-2041-49DD-A4DF-4E6396355E47}">
  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558EC3F2-0263-45CB-9B39-68597C815AFD}"/>
                </a:ext>
              </a:extLst>
            </p:cNvPr>
            <p:cNvSpPr/>
            <p:nvPr userDrawn="1"/>
          </p:nvSpPr>
          <p:spPr>
            <a:xfrm>
              <a:off x="3453659" y="1143000"/>
              <a:ext cx="2465281" cy="505211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903" dirty="0"/>
            </a:p>
          </p:txBody>
        </p:sp>
        <p:sp>
          <p:nvSpPr>
            <p:cNvPr id="8" name="Овал 44">
              <a:extLst>
                <a:ext uri="{A0D4624A-A056-4C90-924A-FC01A5B8B1F4}">
  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CE47A6B4-15C6-485D-9B4A-7C6E8E2E294F}"/>
                </a:ext>
              </a:extLst>
            </p:cNvPr>
            <p:cNvSpPr/>
            <p:nvPr userDrawn="1"/>
          </p:nvSpPr>
          <p:spPr>
            <a:xfrm>
              <a:off x="4481234" y="5699768"/>
              <a:ext cx="410131" cy="406782"/>
            </a:xfrm>
            <a:prstGeom prst="ellipse">
              <a:avLst/>
            </a:prstGeom>
            <a:noFill/>
            <a:ln w="15875">
              <a:gradFill rotWithShape="1">
                <a:gsLst>
                  <a:gs pos="32000">
                    <a:schemeClr val="tx1">
                      <a:lumMod val="65000"/>
                      <a:lumOff val="35000"/>
                    </a:schemeClr>
                  </a:gs>
                  <a:gs pos="71000">
                    <a:schemeClr val="bg1">
                      <a:lumMod val="95000"/>
                    </a:schemeClr>
                  </a:gs>
                  <a:gs pos="0">
                    <a:schemeClr val="bg1">
                      <a:lumMod val="6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16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903" dirty="0"/>
            </a:p>
          </p:txBody>
        </p:sp>
        <p:sp>
          <p:nvSpPr>
            <p:cNvPr id="9" name="Скругленный прямоугольник 45">
              <a:extLst>
                <a:ext uri="{1177699A-CE57-4A86-A589-328621D6DCBC}">
  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77889A75-AB14-4274-97B5-3E3681956D48}"/>
                </a:ext>
              </a:extLst>
            </p:cNvPr>
            <p:cNvSpPr/>
            <p:nvPr userDrawn="1"/>
          </p:nvSpPr>
          <p:spPr>
            <a:xfrm>
              <a:off x="4372270" y="1457767"/>
              <a:ext cx="628058" cy="45719"/>
            </a:xfrm>
            <a:prstGeom prst="roundRect">
              <a:avLst/>
            </a:prstGeom>
            <a:solidFill>
              <a:schemeClr val="tx1">
                <a:alpha val="19999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903" dirty="0"/>
            </a:p>
          </p:txBody>
        </p:sp>
        <p:sp>
          <p:nvSpPr>
            <p:cNvPr id="10" name="Овал 46">
              <a:extLst>
                <a:ext uri="{EA5374A5-A201-46AB-A8D1-E300B73E3BD3}">
  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A6D67244-9F3F-4492-AF76-36A12D345A6D}"/>
                </a:ext>
              </a:extLst>
            </p:cNvPr>
            <p:cNvSpPr/>
            <p:nvPr userDrawn="1"/>
          </p:nvSpPr>
          <p:spPr>
            <a:xfrm flipH="1">
              <a:off x="4159907" y="1451578"/>
              <a:ext cx="59517" cy="58098"/>
            </a:xfrm>
            <a:prstGeom prst="ellipse">
              <a:avLst/>
            </a:prstGeom>
            <a:solidFill>
              <a:schemeClr val="tx1">
                <a:alpha val="19999"/>
              </a:schemeClr>
            </a:solidFill>
            <a:ln w="508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903" dirty="0"/>
            </a:p>
          </p:txBody>
        </p:sp>
        <p:sp>
          <p:nvSpPr>
            <p:cNvPr id="11" name="Овал 47">
              <a:extLst>
                <a:ext uri="{C23E111C-3958-4081-AE0C-0D6377054B25}">
  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019260CC-D572-4566-8D7F-C7BBF7DB2B1C}"/>
                </a:ext>
              </a:extLst>
            </p:cNvPr>
            <p:cNvSpPr/>
            <p:nvPr userDrawn="1"/>
          </p:nvSpPr>
          <p:spPr>
            <a:xfrm flipH="1">
              <a:off x="4656540" y="1271335"/>
              <a:ext cx="59517" cy="58098"/>
            </a:xfrm>
            <a:prstGeom prst="ellipse">
              <a:avLst/>
            </a:prstGeom>
            <a:solidFill>
              <a:schemeClr val="tx1">
                <a:alpha val="19999"/>
              </a:schemeClr>
            </a:solidFill>
            <a:ln w="508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903" dirty="0"/>
            </a:p>
          </p:txBody>
        </p:sp>
      </p:grpSp>
      <p:sp>
        <p:nvSpPr>
          <p:cNvPr id="12" name="Picture Placeholder 4">
            <a:extLst>
              <a:ext uri="{012574A9-7F36-4672-8CF2-91256565C78E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627AD223-480B-4A94-9959-F77E954D8BA6}"/>
              </a:ext>
            </a:extLst>
          </p:cNvPr>
          <p:cNvSpPr>
            <a:spLocks noGrp="1"/>
          </p:cNvSpPr>
          <p:nvPr>
            <p:ph type="pic"/>
            <p:custDataLst>
              <p:tags r:id="rId1"/>
            </p:custDataLst>
          </p:nvPr>
        </p:nvSpPr>
        <p:spPr>
          <a:xfrm>
            <a:off x="2060654" y="3049287"/>
            <a:ext cx="2164306" cy="3834975"/>
          </a:xfrm>
          <a:prstGeom prst="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vert="horz" wrap="square" rtlCol="0" anchor="ctr">
            <a:noAutofit/>
          </a:bodyPr>
          <a:lstStyle>
            <a:lvl1pPr lvl="0" algn="ctr">
              <a:defRPr lang="en-US" sz="1200" dirty="0"/>
            </a:lvl1pPr>
          </a:lstStyle>
          <a:p>
            <a:r>
              <a:rPr lang="en-US" dirty="0"/>
              <a:t>Drag &amp; Drop Picture</a:t>
            </a:r>
          </a:p>
        </p:txBody>
      </p:sp>
      <p:grpSp>
        <p:nvGrpSpPr>
          <p:cNvPr id="13" name="Группа 38">
            <a:extLst>
              <a:ext uri="{C8748A43-2D59-4ABC-81DE-C06082F57EB2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BE866BFB-2DF3-4F95-8DCA-70313838FFCE}"/>
              </a:ext>
            </a:extLst>
          </p:cNvPr>
          <p:cNvGrpSpPr/>
          <p:nvPr/>
        </p:nvGrpSpPr>
        <p:grpSpPr>
          <a:xfrm>
            <a:off x="4846436" y="2416058"/>
            <a:ext cx="2530932" cy="5052118"/>
            <a:chOff x="3421706" y="1143000"/>
            <a:chExt cx="2530932" cy="5052117"/>
          </a:xfrm>
        </p:grpSpPr>
        <p:sp>
          <p:nvSpPr>
            <p:cNvPr id="14" name="Скругленный прямоугольник 39">
              <a:extLst>
                <a:ext uri="{C67531EA-0414-4132-8061-B56E5C614839}">
  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3C03F156-ECB8-4DBE-B832-E1D7A669D89E}"/>
                </a:ext>
              </a:extLst>
            </p:cNvPr>
            <p:cNvSpPr/>
            <p:nvPr userDrawn="1"/>
          </p:nvSpPr>
          <p:spPr>
            <a:xfrm>
              <a:off x="5772337" y="2057401"/>
              <a:ext cx="180301" cy="487680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903" dirty="0"/>
            </a:p>
          </p:txBody>
        </p:sp>
        <p:sp>
          <p:nvSpPr>
            <p:cNvPr id="15" name="Скругленный прямоугольник 40">
              <a:extLst>
                <a:ext uri="{B5D72AA3-ECBF-446F-B5AB-00326E1D8576}">
  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A419D41C-E268-4CE3-AE82-66632E8FFE70}"/>
                </a:ext>
              </a:extLst>
            </p:cNvPr>
            <p:cNvSpPr/>
            <p:nvPr userDrawn="1"/>
          </p:nvSpPr>
          <p:spPr>
            <a:xfrm>
              <a:off x="3421706" y="1971500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903" dirty="0"/>
            </a:p>
          </p:txBody>
        </p:sp>
        <p:sp>
          <p:nvSpPr>
            <p:cNvPr id="16" name="Скругленный прямоугольник 41">
              <a:extLst>
                <a:ext uri="{E91DD820-7853-4C2A-BABE-EC3D5D9DEE2E}">
  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C062D6F2-EBA0-44BB-BC46-D80B798492B4}"/>
                </a:ext>
              </a:extLst>
            </p:cNvPr>
            <p:cNvSpPr/>
            <p:nvPr userDrawn="1"/>
          </p:nvSpPr>
          <p:spPr>
            <a:xfrm>
              <a:off x="3421706" y="2530199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903" dirty="0"/>
            </a:p>
          </p:txBody>
        </p:sp>
        <p:sp>
          <p:nvSpPr>
            <p:cNvPr id="17" name="Скругленный прямоугольник 42">
              <a:extLst>
                <a:ext uri="{77883C73-DE0B-4B49-9408-1DBFBA5A8F76}">
  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84F5552C-3A14-460E-926D-3EBBD8E01A64}"/>
                </a:ext>
              </a:extLst>
            </p:cNvPr>
            <p:cNvSpPr/>
            <p:nvPr userDrawn="1"/>
          </p:nvSpPr>
          <p:spPr>
            <a:xfrm>
              <a:off x="3421706" y="3041744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903" dirty="0"/>
            </a:p>
          </p:txBody>
        </p:sp>
        <p:sp>
          <p:nvSpPr>
            <p:cNvPr id="18" name="Скругленный прямоугольник 43">
              <a:extLst>
                <a:ext uri="{A3C1C170-F01C-48F9-B080-5FD7FF9388AD}">
  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6901601A-287E-4839-A583-C444790EF01A}"/>
                </a:ext>
              </a:extLst>
            </p:cNvPr>
            <p:cNvSpPr/>
            <p:nvPr userDrawn="1"/>
          </p:nvSpPr>
          <p:spPr>
            <a:xfrm>
              <a:off x="3453659" y="1143000"/>
              <a:ext cx="2465281" cy="505211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903" dirty="0"/>
            </a:p>
          </p:txBody>
        </p:sp>
        <p:sp>
          <p:nvSpPr>
            <p:cNvPr id="19" name="Овал 44">
              <a:extLst>
                <a:ext uri="{B33E936A-1991-4D78-AFAE-C75CC1D0C43A}">
  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ADE81D23-E45D-4696-8AAF-B9557EEF40F9}"/>
                </a:ext>
              </a:extLst>
            </p:cNvPr>
            <p:cNvSpPr/>
            <p:nvPr userDrawn="1"/>
          </p:nvSpPr>
          <p:spPr>
            <a:xfrm>
              <a:off x="4481234" y="5699768"/>
              <a:ext cx="410131" cy="406782"/>
            </a:xfrm>
            <a:prstGeom prst="ellipse">
              <a:avLst/>
            </a:prstGeom>
            <a:noFill/>
            <a:ln w="15875">
              <a:gradFill rotWithShape="1">
                <a:gsLst>
                  <a:gs pos="32000">
                    <a:schemeClr val="tx1">
                      <a:lumMod val="65000"/>
                      <a:lumOff val="35000"/>
                    </a:schemeClr>
                  </a:gs>
                  <a:gs pos="71000">
                    <a:schemeClr val="bg1">
                      <a:lumMod val="95000"/>
                    </a:schemeClr>
                  </a:gs>
                  <a:gs pos="0">
                    <a:schemeClr val="bg1">
                      <a:lumMod val="6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16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903" dirty="0"/>
            </a:p>
          </p:txBody>
        </p:sp>
        <p:sp>
          <p:nvSpPr>
            <p:cNvPr id="20" name="Скругленный прямоугольник 45">
              <a:extLst>
                <a:ext uri="{47D40A85-47CC-4354-AB65-386C48BB43EC}">
  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CCC9611C-F46B-410D-8FB9-1DBB92887FCD}"/>
                </a:ext>
              </a:extLst>
            </p:cNvPr>
            <p:cNvSpPr/>
            <p:nvPr userDrawn="1"/>
          </p:nvSpPr>
          <p:spPr>
            <a:xfrm>
              <a:off x="4372270" y="1457767"/>
              <a:ext cx="628058" cy="45719"/>
            </a:xfrm>
            <a:prstGeom prst="roundRect">
              <a:avLst/>
            </a:prstGeom>
            <a:solidFill>
              <a:schemeClr val="tx1">
                <a:alpha val="19999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903" dirty="0"/>
            </a:p>
          </p:txBody>
        </p:sp>
        <p:sp>
          <p:nvSpPr>
            <p:cNvPr id="21" name="Овал 46">
              <a:extLst>
                <a:ext uri="{5A55BE3A-41B9-4D79-A577-C64A7E8ED6F1}">
  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FE81D3C9-1581-485B-AB39-094A964C66CA}"/>
                </a:ext>
              </a:extLst>
            </p:cNvPr>
            <p:cNvSpPr/>
            <p:nvPr userDrawn="1"/>
          </p:nvSpPr>
          <p:spPr>
            <a:xfrm flipH="1">
              <a:off x="4159907" y="1451578"/>
              <a:ext cx="59517" cy="58098"/>
            </a:xfrm>
            <a:prstGeom prst="ellipse">
              <a:avLst/>
            </a:prstGeom>
            <a:solidFill>
              <a:schemeClr val="tx1">
                <a:alpha val="19999"/>
              </a:schemeClr>
            </a:solidFill>
            <a:ln w="508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903" dirty="0"/>
            </a:p>
          </p:txBody>
        </p:sp>
        <p:sp>
          <p:nvSpPr>
            <p:cNvPr id="22" name="Овал 47">
              <a:extLst>
                <a:ext uri="{212B5EBC-291E-4BA5-AC00-87659B791D13}">
  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4471CFA2-E440-4691-A5E3-9404EE4740C9}"/>
                </a:ext>
              </a:extLst>
            </p:cNvPr>
            <p:cNvSpPr/>
            <p:nvPr userDrawn="1"/>
          </p:nvSpPr>
          <p:spPr>
            <a:xfrm flipH="1">
              <a:off x="4656540" y="1271335"/>
              <a:ext cx="59517" cy="58098"/>
            </a:xfrm>
            <a:prstGeom prst="ellipse">
              <a:avLst/>
            </a:prstGeom>
            <a:solidFill>
              <a:schemeClr val="tx1">
                <a:alpha val="19999"/>
              </a:schemeClr>
            </a:solidFill>
            <a:ln w="508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903" dirty="0"/>
            </a:p>
          </p:txBody>
        </p:sp>
      </p:grpSp>
      <p:grpSp>
        <p:nvGrpSpPr>
          <p:cNvPr id="23" name="Группа 38">
            <a:extLst>
              <a:ext uri="{1DCD702C-0474-4357-9440-8508F1A28340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715E213D-FE4E-4EC8-9931-D26F77375D8A}"/>
              </a:ext>
            </a:extLst>
          </p:cNvPr>
          <p:cNvGrpSpPr/>
          <p:nvPr/>
        </p:nvGrpSpPr>
        <p:grpSpPr>
          <a:xfrm>
            <a:off x="7810774" y="2416058"/>
            <a:ext cx="2530932" cy="5052118"/>
            <a:chOff x="3421706" y="1143000"/>
            <a:chExt cx="2530932" cy="5052117"/>
          </a:xfrm>
        </p:grpSpPr>
        <p:sp>
          <p:nvSpPr>
            <p:cNvPr id="24" name="Скругленный прямоугольник 39">
              <a:extLst>
                <a:ext uri="{DB7F58D7-B9A1-45F2-BE3C-4F2DE6DD4042}">
  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D5E17C4F-C970-4DE6-819A-6352AB0C5861}"/>
                </a:ext>
              </a:extLst>
            </p:cNvPr>
            <p:cNvSpPr/>
            <p:nvPr userDrawn="1"/>
          </p:nvSpPr>
          <p:spPr>
            <a:xfrm>
              <a:off x="5772337" y="2057401"/>
              <a:ext cx="180301" cy="487680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903" dirty="0"/>
            </a:p>
          </p:txBody>
        </p:sp>
        <p:sp>
          <p:nvSpPr>
            <p:cNvPr id="25" name="Скругленный прямоугольник 40">
              <a:extLst>
                <a:ext uri="{7B940630-0614-4D11-BC76-8FB9B837669E}">
  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89C19C2D-AF75-4580-ABF5-3B89ADA21AC9}"/>
                </a:ext>
              </a:extLst>
            </p:cNvPr>
            <p:cNvSpPr/>
            <p:nvPr userDrawn="1"/>
          </p:nvSpPr>
          <p:spPr>
            <a:xfrm>
              <a:off x="3421706" y="1971500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903" dirty="0"/>
            </a:p>
          </p:txBody>
        </p:sp>
        <p:sp>
          <p:nvSpPr>
            <p:cNvPr id="26" name="Скругленный прямоугольник 41">
              <a:extLst>
                <a:ext uri="{3D7964E0-71BB-4600-987C-9857531B2BE5}">
  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3B0219FA-3FA4-4E65-9D8E-7108EFE93D0B}"/>
                </a:ext>
              </a:extLst>
            </p:cNvPr>
            <p:cNvSpPr/>
            <p:nvPr userDrawn="1"/>
          </p:nvSpPr>
          <p:spPr>
            <a:xfrm>
              <a:off x="3421706" y="2530199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903" dirty="0"/>
            </a:p>
          </p:txBody>
        </p:sp>
        <p:sp>
          <p:nvSpPr>
            <p:cNvPr id="27" name="Скругленный прямоугольник 42">
              <a:extLst>
                <a:ext uri="{F9328FBB-A21C-4C10-AA7C-779E5F3EF84E}">
  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C367EC03-5DBE-4358-A363-B9B08566AAAE}"/>
                </a:ext>
              </a:extLst>
            </p:cNvPr>
            <p:cNvSpPr/>
            <p:nvPr userDrawn="1"/>
          </p:nvSpPr>
          <p:spPr>
            <a:xfrm>
              <a:off x="3421706" y="3041744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903" dirty="0"/>
            </a:p>
          </p:txBody>
        </p:sp>
        <p:sp>
          <p:nvSpPr>
            <p:cNvPr id="28" name="Скругленный прямоугольник 43">
              <a:extLst>
                <a:ext uri="{2F1C8750-39F8-4198-A061-E9EE72B03DA3}">
  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54CB502E-C370-4F71-9D5B-A92045C7A843}"/>
                </a:ext>
              </a:extLst>
            </p:cNvPr>
            <p:cNvSpPr/>
            <p:nvPr userDrawn="1"/>
          </p:nvSpPr>
          <p:spPr>
            <a:xfrm>
              <a:off x="3453659" y="1143000"/>
              <a:ext cx="2465281" cy="505211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903" dirty="0"/>
            </a:p>
          </p:txBody>
        </p:sp>
        <p:sp>
          <p:nvSpPr>
            <p:cNvPr id="29" name="Овал 44">
              <a:extLst>
                <a:ext uri="{6E0BE3BB-AED2-49A8-84EA-5B2143DA6C31}">
  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11BCBF53-23E6-4BE8-AC9E-DEC2791B2C7E}"/>
                </a:ext>
              </a:extLst>
            </p:cNvPr>
            <p:cNvSpPr/>
            <p:nvPr userDrawn="1"/>
          </p:nvSpPr>
          <p:spPr>
            <a:xfrm>
              <a:off x="4481234" y="5699768"/>
              <a:ext cx="410131" cy="406782"/>
            </a:xfrm>
            <a:prstGeom prst="ellipse">
              <a:avLst/>
            </a:prstGeom>
            <a:noFill/>
            <a:ln w="15875">
              <a:gradFill rotWithShape="1">
                <a:gsLst>
                  <a:gs pos="32000">
                    <a:schemeClr val="tx1">
                      <a:lumMod val="65000"/>
                      <a:lumOff val="35000"/>
                    </a:schemeClr>
                  </a:gs>
                  <a:gs pos="71000">
                    <a:schemeClr val="bg1">
                      <a:lumMod val="95000"/>
                    </a:schemeClr>
                  </a:gs>
                  <a:gs pos="0">
                    <a:schemeClr val="bg1">
                      <a:lumMod val="6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16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903" dirty="0"/>
            </a:p>
          </p:txBody>
        </p:sp>
        <p:sp>
          <p:nvSpPr>
            <p:cNvPr id="30" name="Скругленный прямоугольник 45">
              <a:extLst>
                <a:ext uri="{6A516487-736A-4091-82D0-EEAB23E2CD68}">
  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4E76357F-F456-4C16-B491-21B5279DB601}"/>
                </a:ext>
              </a:extLst>
            </p:cNvPr>
            <p:cNvSpPr/>
            <p:nvPr userDrawn="1"/>
          </p:nvSpPr>
          <p:spPr>
            <a:xfrm>
              <a:off x="4372270" y="1457767"/>
              <a:ext cx="628058" cy="45719"/>
            </a:xfrm>
            <a:prstGeom prst="roundRect">
              <a:avLst/>
            </a:prstGeom>
            <a:solidFill>
              <a:schemeClr val="tx1">
                <a:alpha val="19999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903" dirty="0"/>
            </a:p>
          </p:txBody>
        </p:sp>
        <p:sp>
          <p:nvSpPr>
            <p:cNvPr id="31" name="Овал 46">
              <a:extLst>
                <a:ext uri="{62F8DFA3-CB10-4EC2-9C01-6B6E85F7EE82}">
  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F791BB84-CD5F-437F-B0EC-2F0C11762A2C}"/>
                </a:ext>
              </a:extLst>
            </p:cNvPr>
            <p:cNvSpPr/>
            <p:nvPr userDrawn="1"/>
          </p:nvSpPr>
          <p:spPr>
            <a:xfrm flipH="1">
              <a:off x="4159907" y="1451578"/>
              <a:ext cx="59517" cy="58098"/>
            </a:xfrm>
            <a:prstGeom prst="ellipse">
              <a:avLst/>
            </a:prstGeom>
            <a:solidFill>
              <a:schemeClr val="tx1">
                <a:alpha val="19999"/>
              </a:schemeClr>
            </a:solidFill>
            <a:ln w="508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903" dirty="0"/>
            </a:p>
          </p:txBody>
        </p:sp>
        <p:sp>
          <p:nvSpPr>
            <p:cNvPr id="32" name="Овал 47">
              <a:extLst>
                <a:ext uri="{9E2F50A6-E1E5-4C7C-8C82-AE3C79148722}">
  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BCFA30DA-186F-44EF-8C43-2D15A5ABC791}"/>
                </a:ext>
              </a:extLst>
            </p:cNvPr>
            <p:cNvSpPr/>
            <p:nvPr userDrawn="1"/>
          </p:nvSpPr>
          <p:spPr>
            <a:xfrm flipH="1">
              <a:off x="4656540" y="1271335"/>
              <a:ext cx="59517" cy="58098"/>
            </a:xfrm>
            <a:prstGeom prst="ellipse">
              <a:avLst/>
            </a:prstGeom>
            <a:solidFill>
              <a:schemeClr val="tx1">
                <a:alpha val="19999"/>
              </a:schemeClr>
            </a:solidFill>
            <a:ln w="508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903" dirty="0"/>
            </a:p>
          </p:txBody>
        </p:sp>
      </p:grpSp>
      <p:sp>
        <p:nvSpPr>
          <p:cNvPr id="33" name="Picture Placeholder 4">
            <a:extLst>
              <a:ext uri="{06C27DB8-3BF5-4FFA-8F65-8D6256D8E3FD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D09F5A16-D123-4B57-A09C-902DA80BFF39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031337" y="3049287"/>
            <a:ext cx="2164306" cy="3834975"/>
          </a:xfrm>
          <a:prstGeom prst="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vert="horz" wrap="square" rtlCol="0" anchor="ctr">
            <a:noAutofit/>
          </a:bodyPr>
          <a:lstStyle>
            <a:lvl1pPr lvl="0" algn="ctr">
              <a:defRPr lang="en-US" sz="1200" dirty="0"/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34" name="Picture Placeholder 4">
            <a:extLst>
              <a:ext uri="{F6747694-204B-4D8A-AF6E-0C3E50B7EDB6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B4F98FFB-C8B2-47E7-93E9-12CFA7F240C7}"/>
              </a:ext>
            </a:extLst>
          </p:cNvPr>
          <p:cNvSpPr>
            <a:spLocks noGrp="1"/>
          </p:cNvSpPr>
          <p:nvPr>
            <p:ph type="pic" idx="2"/>
            <p:custDataLst>
              <p:tags r:id="rId3"/>
            </p:custDataLst>
          </p:nvPr>
        </p:nvSpPr>
        <p:spPr>
          <a:xfrm>
            <a:off x="7990292" y="3049287"/>
            <a:ext cx="2164306" cy="3834975"/>
          </a:xfrm>
          <a:prstGeom prst="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vert="horz" wrap="square" rtlCol="0" anchor="ctr">
            <a:noAutofit/>
          </a:bodyPr>
          <a:lstStyle>
            <a:lvl1pPr lvl="0" algn="ctr">
              <a:defRPr lang="en-US" sz="1200" dirty="0"/>
            </a:lvl1pPr>
          </a:lstStyle>
          <a:p>
            <a:r>
              <a:rPr lang="en-US" dirty="0"/>
              <a:t>Drag &amp; Drop Picture</a:t>
            </a:r>
          </a:p>
        </p:txBody>
      </p:sp>
    </p:spTree>
    <p:extLst>
      <p:ext uri="{37106639-BA1B-447C-BB84-B7F186F70C23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3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BF257B27-354D-4373-8988-798CBEBEE429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D7708B67-2989-46AD-8F75-982E4A17623C}"/>
              </a:ext>
            </a:extLst>
          </p:cNvPr>
          <p:cNvGrpSpPr/>
          <p:nvPr/>
        </p:nvGrpSpPr>
        <p:grpSpPr>
          <a:xfrm>
            <a:off x="2856630" y="2482435"/>
            <a:ext cx="6508846" cy="5800291"/>
            <a:chOff x="2856622" y="1248719"/>
            <a:chExt cx="6508846" cy="5800291"/>
          </a:xfrm>
        </p:grpSpPr>
        <p:sp>
          <p:nvSpPr>
            <p:cNvPr id="3" name="Скругленный прямоугольник 29">
              <a:extLst>
                <a:ext uri="{6D4A490A-5F80-40FB-8035-6D657F3B5C8C}">
  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CADC897F-BDBD-401D-A692-4C52B0463619}"/>
                </a:ext>
              </a:extLst>
            </p:cNvPr>
            <p:cNvSpPr/>
            <p:nvPr userDrawn="1"/>
          </p:nvSpPr>
          <p:spPr>
            <a:xfrm>
              <a:off x="8012184" y="1248719"/>
              <a:ext cx="605828" cy="361324"/>
            </a:xfrm>
            <a:prstGeom prst="roundRect">
              <a:avLst/>
            </a:prstGeom>
            <a:solidFill>
              <a:schemeClr val="tx1">
                <a:alpha val="30000"/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903" dirty="0"/>
            </a:p>
          </p:txBody>
        </p:sp>
        <p:sp>
          <p:nvSpPr>
            <p:cNvPr id="4" name="Скругленный прямоугольник 30">
              <a:extLst>
                <a:ext uri="{BE91C2DB-8FE6-48AB-A6A4-4CF0E315F693}">
  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0F3BA8F8-C5D2-4568-A710-CFEB057E6324}"/>
                </a:ext>
              </a:extLst>
            </p:cNvPr>
            <p:cNvSpPr/>
            <p:nvPr userDrawn="1"/>
          </p:nvSpPr>
          <p:spPr>
            <a:xfrm>
              <a:off x="8759641" y="1828800"/>
              <a:ext cx="605828" cy="914400"/>
            </a:xfrm>
            <a:prstGeom prst="roundRect">
              <a:avLst/>
            </a:prstGeom>
            <a:solidFill>
              <a:schemeClr val="tx1">
                <a:alpha val="30000"/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903" dirty="0"/>
            </a:p>
          </p:txBody>
        </p:sp>
        <p:sp>
          <p:nvSpPr>
            <p:cNvPr id="5" name="Полилиния 26">
              <a:extLst>
                <a:ext uri="{AFE12617-D8E8-445D-952E-EB31C63B9E0E}">
  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D2DDA1CE-3BEB-4B96-817E-B67E63FB89F1}"/>
                </a:ext>
              </a:extLst>
            </p:cNvPr>
            <p:cNvSpPr/>
            <p:nvPr userDrawn="1"/>
          </p:nvSpPr>
          <p:spPr>
            <a:xfrm>
              <a:off x="2856622" y="1273391"/>
              <a:ext cx="6480360" cy="5775618"/>
            </a:xfrm>
            <a:custGeom>
              <a:avLst/>
              <a:gdLst/>
              <a:ahLst/>
              <a:cxnLst/>
              <a:rect l="0" t="0" r="r" b="b"/>
              <a:pathLst>
                <a:path w="12820650" h="11520489">
                  <a:moveTo>
                    <a:pt x="511175" y="0"/>
                  </a:moveTo>
                  <a:lnTo>
                    <a:pt x="12317413" y="0"/>
                  </a:lnTo>
                  <a:lnTo>
                    <a:pt x="12322176" y="0"/>
                  </a:lnTo>
                  <a:lnTo>
                    <a:pt x="12322176" y="480"/>
                  </a:lnTo>
                  <a:lnTo>
                    <a:pt x="12418832" y="10224"/>
                  </a:lnTo>
                  <a:cubicBezTo>
                    <a:pt x="12648149" y="57149"/>
                    <a:pt x="12820651" y="260049"/>
                    <a:pt x="12820651" y="503238"/>
                  </a:cubicBezTo>
                  <a:lnTo>
                    <a:pt x="12818549" y="527051"/>
                  </a:lnTo>
                  <a:lnTo>
                    <a:pt x="12820651" y="527051"/>
                  </a:lnTo>
                  <a:lnTo>
                    <a:pt x="12820651" y="11520488"/>
                  </a:lnTo>
                  <a:lnTo>
                    <a:pt x="0" y="11520488"/>
                  </a:lnTo>
                  <a:lnTo>
                    <a:pt x="0" y="527051"/>
                  </a:lnTo>
                  <a:lnTo>
                    <a:pt x="2401" y="527051"/>
                  </a:lnTo>
                  <a:lnTo>
                    <a:pt x="0" y="503239"/>
                  </a:lnTo>
                  <a:cubicBezTo>
                    <a:pt x="0" y="225308"/>
                    <a:pt x="225308" y="1"/>
                    <a:pt x="503238" y="1"/>
                  </a:cubicBezTo>
                  <a:lnTo>
                    <a:pt x="511175" y="801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903" dirty="0"/>
            </a:p>
          </p:txBody>
        </p:sp>
        <p:sp>
          <p:nvSpPr>
            <p:cNvPr id="6" name="Овал 48">
              <a:extLst>
                <a:ext uri="{4CE7479A-A90D-4A87-B9BC-81CE0CCC76D9}">
  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371AE2F8-E9CB-44D0-AB8A-A57B1C41A0D6}"/>
                </a:ext>
              </a:extLst>
            </p:cNvPr>
            <p:cNvSpPr/>
            <p:nvPr userDrawn="1"/>
          </p:nvSpPr>
          <p:spPr>
            <a:xfrm flipH="1">
              <a:off x="6042354" y="1608203"/>
              <a:ext cx="108896" cy="106298"/>
            </a:xfrm>
            <a:prstGeom prst="ellipse">
              <a:avLst/>
            </a:prstGeom>
            <a:solidFill>
              <a:schemeClr val="tx1">
                <a:alpha val="19999"/>
              </a:schemeClr>
            </a:solidFill>
            <a:ln w="508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903" dirty="0"/>
            </a:p>
          </p:txBody>
        </p:sp>
      </p:grpSp>
      <p:sp>
        <p:nvSpPr>
          <p:cNvPr id="7" name="Picture Placeholder 4">
            <a:extLst>
              <a:ext uri="{F28DE13F-4568-4EB2-B771-69FDD9C311E6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9AC4CB84-4C04-40FF-A0D4-9CAD9BADAD83}"/>
              </a:ext>
            </a:extLst>
          </p:cNvPr>
          <p:cNvSpPr>
            <a:spLocks noGrp="1"/>
          </p:cNvSpPr>
          <p:nvPr>
            <p:ph type="pic"/>
            <p:custDataLst>
              <p:tags r:id="rId1"/>
            </p:custDataLst>
          </p:nvPr>
        </p:nvSpPr>
        <p:spPr>
          <a:xfrm>
            <a:off x="3561704" y="3280612"/>
            <a:ext cx="5056315" cy="7180744"/>
          </a:xfrm>
          <a:prstGeom prst="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vert="horz" wrap="square" rtlCol="0" anchor="ctr">
            <a:noAutofit/>
          </a:bodyPr>
          <a:lstStyle>
            <a:lvl1pPr lvl="0" algn="ctr">
              <a:defRPr lang="en-US" sz="1200" dirty="0"/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8" name="Title 4">
            <a:extLst>
              <a:ext uri="{496C9656-A9C0-483E-91E2-8175E3AE47AB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FD257FD4-EA12-4EBD-BE8A-2BD042485A72}"/>
              </a:ext>
            </a:extLst>
          </p:cNvPr>
          <p:cNvSpPr>
            <a:spLocks noGrp="1"/>
          </p:cNvSpPr>
          <p:nvPr>
            <p:ph type="title" idx="1"/>
          </p:nvPr>
        </p:nvSpPr>
        <p:spPr>
          <a:xfrm>
            <a:off x="1866900" y="1000025"/>
            <a:ext cx="4229100" cy="1621619"/>
          </a:xfrm>
        </p:spPr>
        <p:txBody>
          <a:bodyPr rtlCol="0"/>
          <a:lstStyle>
            <a:lvl1pPr lvl="0">
              <a:defRPr lang="en-US" sz="3600" dirty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858F4956-AEA7-482D-8D3A-F6756EEA3533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3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A052F9FB-DA27-47C3-A852-684B98801700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24239BA6-E97A-427F-BEBB-B33B32DA31F6}"/>
              </a:ext>
            </a:extLst>
          </p:cNvPr>
          <p:cNvGrpSpPr/>
          <p:nvPr/>
        </p:nvGrpSpPr>
        <p:grpSpPr>
          <a:xfrm rot="10800000">
            <a:off x="2885116" y="-1478212"/>
            <a:ext cx="6480360" cy="5800291"/>
            <a:chOff x="2856622" y="1248719"/>
            <a:chExt cx="6480360" cy="5800291"/>
          </a:xfrm>
        </p:grpSpPr>
        <p:sp>
          <p:nvSpPr>
            <p:cNvPr id="3" name="Скругленный прямоугольник 29">
              <a:extLst>
                <a:ext uri="{C4911E85-EB2E-4C9D-A47C-2743C41F014F}">
  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97810900-C2E0-401A-83D5-CFBE721A05BB}"/>
                </a:ext>
              </a:extLst>
            </p:cNvPr>
            <p:cNvSpPr/>
            <p:nvPr userDrawn="1"/>
          </p:nvSpPr>
          <p:spPr>
            <a:xfrm>
              <a:off x="8012184" y="1248719"/>
              <a:ext cx="605828" cy="361324"/>
            </a:xfrm>
            <a:prstGeom prst="roundRect">
              <a:avLst/>
            </a:prstGeom>
            <a:solidFill>
              <a:schemeClr val="tx1">
                <a:alpha val="30000"/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903" dirty="0"/>
            </a:p>
          </p:txBody>
        </p:sp>
        <p:sp>
          <p:nvSpPr>
            <p:cNvPr id="4" name="Полилиния 26">
              <a:extLst>
                <a:ext uri="{7D059E71-FBAA-426F-BD89-25F69832E768}">
  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8F8FAACD-01CF-43D2-8D1E-AC3BAC13FFDC}"/>
                </a:ext>
              </a:extLst>
            </p:cNvPr>
            <p:cNvSpPr/>
            <p:nvPr userDrawn="1"/>
          </p:nvSpPr>
          <p:spPr>
            <a:xfrm>
              <a:off x="2856622" y="1273391"/>
              <a:ext cx="6480360" cy="5775618"/>
            </a:xfrm>
            <a:custGeom>
              <a:avLst/>
              <a:gdLst/>
              <a:ahLst/>
              <a:cxnLst/>
              <a:rect l="0" t="0" r="r" b="b"/>
              <a:pathLst>
                <a:path w="12820650" h="11520489">
                  <a:moveTo>
                    <a:pt x="511175" y="0"/>
                  </a:moveTo>
                  <a:lnTo>
                    <a:pt x="12317413" y="0"/>
                  </a:lnTo>
                  <a:lnTo>
                    <a:pt x="12322176" y="0"/>
                  </a:lnTo>
                  <a:lnTo>
                    <a:pt x="12322176" y="480"/>
                  </a:lnTo>
                  <a:lnTo>
                    <a:pt x="12418832" y="10224"/>
                  </a:lnTo>
                  <a:cubicBezTo>
                    <a:pt x="12648149" y="57149"/>
                    <a:pt x="12820651" y="260049"/>
                    <a:pt x="12820651" y="503238"/>
                  </a:cubicBezTo>
                  <a:lnTo>
                    <a:pt x="12818549" y="527051"/>
                  </a:lnTo>
                  <a:lnTo>
                    <a:pt x="12820651" y="527051"/>
                  </a:lnTo>
                  <a:lnTo>
                    <a:pt x="12820651" y="11520488"/>
                  </a:lnTo>
                  <a:lnTo>
                    <a:pt x="0" y="11520488"/>
                  </a:lnTo>
                  <a:lnTo>
                    <a:pt x="0" y="527051"/>
                  </a:lnTo>
                  <a:lnTo>
                    <a:pt x="2401" y="527051"/>
                  </a:lnTo>
                  <a:lnTo>
                    <a:pt x="0" y="503239"/>
                  </a:lnTo>
                  <a:cubicBezTo>
                    <a:pt x="0" y="225308"/>
                    <a:pt x="225308" y="1"/>
                    <a:pt x="503238" y="1"/>
                  </a:cubicBezTo>
                  <a:lnTo>
                    <a:pt x="511175" y="801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903" dirty="0"/>
            </a:p>
          </p:txBody>
        </p:sp>
        <p:sp>
          <p:nvSpPr>
            <p:cNvPr id="5" name="Овал 48">
              <a:extLst>
                <a:ext uri="{330CCA66-547D-44C4-9D64-DE0667C26C4C}">
  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CB712F1E-FF12-454B-828C-E290A2B24C53}"/>
                </a:ext>
              </a:extLst>
            </p:cNvPr>
            <p:cNvSpPr/>
            <p:nvPr userDrawn="1"/>
          </p:nvSpPr>
          <p:spPr>
            <a:xfrm flipH="1">
              <a:off x="5870284" y="1407581"/>
              <a:ext cx="453033" cy="442226"/>
            </a:xfrm>
            <a:prstGeom prst="ellipse">
              <a:avLst/>
            </a:prstGeom>
            <a:solidFill>
              <a:schemeClr val="tx1">
                <a:alpha val="19999"/>
              </a:schemeClr>
            </a:solidFill>
            <a:ln w="508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903" dirty="0"/>
            </a:p>
          </p:txBody>
        </p:sp>
      </p:grpSp>
      <p:sp>
        <p:nvSpPr>
          <p:cNvPr id="6" name="Picture Placeholder 4">
            <a:extLst>
              <a:ext uri="{080B76F0-4876-4223-A3EE-2A12BA2AA6F4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40D3BCF4-EC95-4485-9302-B8DC32C0324B}"/>
              </a:ext>
            </a:extLst>
          </p:cNvPr>
          <p:cNvSpPr>
            <a:spLocks noGrp="1"/>
          </p:cNvSpPr>
          <p:nvPr>
            <p:ph type="pic"/>
            <p:custDataLst>
              <p:tags r:id="rId1"/>
            </p:custDataLst>
          </p:nvPr>
        </p:nvSpPr>
        <p:spPr>
          <a:xfrm>
            <a:off x="3561704" y="-3615044"/>
            <a:ext cx="5056315" cy="7180744"/>
          </a:xfrm>
          <a:prstGeom prst="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vert="horz" wrap="square" rtlCol="0" anchor="ctr">
            <a:noAutofit/>
          </a:bodyPr>
          <a:lstStyle>
            <a:lvl1pPr lvl="0" algn="ctr">
              <a:defRPr lang="en-US" sz="1200" dirty="0"/>
            </a:lvl1pPr>
          </a:lstStyle>
          <a:p>
            <a:r>
              <a:rPr lang="en-US" dirty="0"/>
              <a:t>Drag &amp; Drop Picture</a:t>
            </a:r>
          </a:p>
        </p:txBody>
      </p:sp>
    </p:spTree>
    <p:extLst>
      <p:ext uri="{4CC0F55B-91E6-4F75-BC1A-4E01B74DAF3F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3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D73FEEDF-1FBF-4250-AD8F-D3A8A7266EBC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9473CD4C-AC94-4070-923A-D1236D4815C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96000" y="950512"/>
            <a:ext cx="2552719" cy="5204299"/>
          </a:xfrm>
          <a:prstGeom prst="rect">
            <a:avLst/>
          </a:prstGeom>
          <a:noFill/>
        </p:spPr>
      </p:pic>
      <p:sp>
        <p:nvSpPr>
          <p:cNvPr id="3" name="Picture Placeholder 4">
            <a:extLst>
              <a:ext uri="{AC1C6E6C-DA59-46B6-9A34-1CD4771A4115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1B4437BE-7107-4F52-90A8-E865C6C6A71A}"/>
              </a:ext>
            </a:extLst>
          </p:cNvPr>
          <p:cNvSpPr>
            <a:spLocks noGrp="1"/>
          </p:cNvSpPr>
          <p:nvPr>
            <p:ph type="pic"/>
            <p:custDataLst>
              <p:tags r:id="rId1"/>
            </p:custDataLst>
          </p:nvPr>
        </p:nvSpPr>
        <p:spPr>
          <a:xfrm>
            <a:off x="6265360" y="1608404"/>
            <a:ext cx="2226632" cy="3920532"/>
          </a:xfrm>
          <a:prstGeom prst="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vert="horz" wrap="square" rtlCol="0" anchor="ctr">
            <a:noAutofit/>
          </a:bodyPr>
          <a:lstStyle>
            <a:lvl1pPr lvl="0" algn="ctr">
              <a:defRPr lang="en-US" sz="1200" dirty="0"/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4" name="Title 4">
            <a:extLst>
              <a:ext uri="{C06312CE-957A-48BA-9C54-1BAE277D162E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FB6E469D-46D1-49EA-BCA9-07ACC52858C9}"/>
              </a:ext>
            </a:extLst>
          </p:cNvPr>
          <p:cNvSpPr>
            <a:spLocks noGrp="1"/>
          </p:cNvSpPr>
          <p:nvPr>
            <p:ph type="title" idx="1"/>
          </p:nvPr>
        </p:nvSpPr>
        <p:spPr>
          <a:xfrm>
            <a:off x="1866900" y="2618190"/>
            <a:ext cx="4229100" cy="1621619"/>
          </a:xfrm>
        </p:spPr>
        <p:txBody>
          <a:bodyPr rtlCol="0"/>
          <a:lstStyle>
            <a:lvl1pPr lvl="0">
              <a:defRPr lang="en-US" sz="36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9">
            <a:extLst>
              <a:ext uri="{A7B6F947-861F-4847-B775-5DDD6177A4AB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7240D85D-168C-436B-AABB-A58A844BCF6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14129" y="950512"/>
            <a:ext cx="2552719" cy="5204299"/>
          </a:xfrm>
          <a:prstGeom prst="rect">
            <a:avLst/>
          </a:prstGeom>
          <a:noFill/>
        </p:spPr>
      </p:pic>
      <p:sp>
        <p:nvSpPr>
          <p:cNvPr id="6" name="Picture Placeholder 4">
            <a:extLst>
              <a:ext uri="{2FDADE29-9F2C-4CB0-9BB5-8542A4487596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F188AF6E-7747-4D99-A465-47E3CC16F675}"/>
              </a:ext>
            </a:extLst>
          </p:cNvPr>
          <p:cNvSpPr>
            <a:spLocks noGrp="1"/>
          </p:cNvSpPr>
          <p:nvPr>
            <p:ph type="pic" idx="2"/>
            <p:custDataLst>
              <p:tags r:id="rId2"/>
            </p:custDataLst>
          </p:nvPr>
        </p:nvSpPr>
        <p:spPr>
          <a:xfrm>
            <a:off x="9183491" y="1608404"/>
            <a:ext cx="2226632" cy="3920532"/>
          </a:xfrm>
          <a:prstGeom prst="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vert="horz" wrap="square" rtlCol="0" anchor="ctr">
            <a:noAutofit/>
          </a:bodyPr>
          <a:lstStyle>
            <a:lvl1pPr lvl="0" algn="ctr">
              <a:defRPr lang="en-US" sz="1200" dirty="0"/>
            </a:lvl1pPr>
          </a:lstStyle>
          <a:p>
            <a:r>
              <a:rPr lang="en-US" dirty="0"/>
              <a:t>Drag &amp; Drop Picture</a:t>
            </a:r>
          </a:p>
        </p:txBody>
      </p:sp>
    </p:spTree>
    <p:extLst>
      <p:ext uri="{3E64D4CA-08CF-40B7-97F3-E5EF3687D202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3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B9629BA9-4445-4DF6-8232-017769A792A6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414CA964-741F-4051-BC6C-3524343795AC}"/>
              </a:ext>
            </a:extLst>
          </p:cNvPr>
          <p:cNvSpPr>
            <a:spLocks noGrp="1"/>
          </p:cNvSpPr>
          <p:nvPr>
            <p:ph type="pic"/>
            <p:custDataLst>
              <p:tags r:id="rId1"/>
            </p:custDataLst>
          </p:nvPr>
        </p:nvSpPr>
        <p:spPr>
          <a:xfrm>
            <a:off x="7232810" y="2968272"/>
            <a:ext cx="1538402" cy="2730997"/>
          </a:xfrm>
          <a:prstGeom prst="roundRect">
            <a:avLst>
              <a:gd name="adj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38100" sx="102000" sy="102000">
              <a:srgbClr val="000000">
                <a:alpha val="10000"/>
              </a:srgbClr>
            </a:outerShdw>
          </a:effectLst>
        </p:spPr>
        <p:txBody>
          <a:bodyPr vert="horz" rtlCol="0" anchor="ctr"/>
          <a:lstStyle>
            <a:lvl1pPr marL="0" lvl="0" indent="0" algn="ctr">
              <a:buNone/>
              <a:defRPr lang="en-US" sz="1600" b="0" i="0" dirty="0">
                <a:latin typeface="Source Sans Pro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" name="Picture Placeholder 2">
            <a:extLst>
              <a:ext uri="{023C5FC0-089C-4CFF-82C8-5C388B653480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A9EEB4AC-378B-4CA2-82B7-368C442FC3F0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3573186" y="2968272"/>
            <a:ext cx="1538402" cy="2730997"/>
          </a:xfrm>
          <a:prstGeom prst="roundRect">
            <a:avLst>
              <a:gd name="adj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38100" sx="102000" sy="102000">
              <a:srgbClr val="000000">
                <a:alpha val="10000"/>
              </a:srgbClr>
            </a:outerShdw>
          </a:effectLst>
        </p:spPr>
        <p:txBody>
          <a:bodyPr vert="horz" rtlCol="0" anchor="ctr"/>
          <a:lstStyle>
            <a:lvl1pPr marL="0" lvl="0" indent="0" algn="ctr">
              <a:buNone/>
              <a:defRPr lang="en-US" sz="1600" b="0" i="0" dirty="0">
                <a:latin typeface="Source Sans Pro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" name="Picture Placeholder 2">
            <a:extLst>
              <a:ext uri="{0725ACEA-E22F-43C0-ACC1-B5F45450055D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431A6A5C-A421-43F8-B396-C1100240A196}"/>
              </a:ext>
            </a:extLst>
          </p:cNvPr>
          <p:cNvSpPr>
            <a:spLocks noGrp="1"/>
          </p:cNvSpPr>
          <p:nvPr>
            <p:ph type="pic" idx="2"/>
            <p:custDataLst>
              <p:tags r:id="rId3"/>
            </p:custDataLst>
          </p:nvPr>
        </p:nvSpPr>
        <p:spPr>
          <a:xfrm>
            <a:off x="1866900" y="2968272"/>
            <a:ext cx="1538402" cy="2730997"/>
          </a:xfrm>
          <a:prstGeom prst="roundRect">
            <a:avLst>
              <a:gd name="adj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38100" sx="102000" sy="102000">
              <a:srgbClr val="000000">
                <a:alpha val="10000"/>
              </a:srgbClr>
            </a:outerShdw>
          </a:effectLst>
        </p:spPr>
        <p:txBody>
          <a:bodyPr vert="horz" rtlCol="0" anchor="ctr"/>
          <a:lstStyle>
            <a:lvl1pPr marL="0" lvl="0" indent="0" algn="ctr">
              <a:buNone/>
              <a:defRPr lang="en-US" sz="1600" b="0" i="0" dirty="0">
                <a:latin typeface="Source Sans Pro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" name="Picture Placeholder 2">
            <a:extLst>
              <a:ext uri="{C35405AB-D9B6-4B30-81D4-58F43ADF2808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41F41BAC-442D-41BA-AED0-77CB017FD685}"/>
              </a:ext>
            </a:extLst>
          </p:cNvPr>
          <p:cNvSpPr>
            <a:spLocks noGrp="1"/>
          </p:cNvSpPr>
          <p:nvPr>
            <p:ph type="pic" idx="3"/>
            <p:custDataLst>
              <p:tags r:id="rId4"/>
            </p:custDataLst>
          </p:nvPr>
        </p:nvSpPr>
        <p:spPr>
          <a:xfrm>
            <a:off x="8939097" y="2968272"/>
            <a:ext cx="1538402" cy="2730997"/>
          </a:xfrm>
          <a:prstGeom prst="roundRect">
            <a:avLst>
              <a:gd name="adj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38100" sx="102000" sy="102000">
              <a:srgbClr val="000000">
                <a:alpha val="10000"/>
              </a:srgbClr>
            </a:outerShdw>
          </a:effectLst>
        </p:spPr>
        <p:txBody>
          <a:bodyPr vert="horz" rtlCol="0" anchor="ctr"/>
          <a:lstStyle>
            <a:lvl1pPr marL="0" lvl="0" indent="0" algn="ctr">
              <a:buNone/>
              <a:defRPr lang="en-US" sz="1600" b="0" i="0" dirty="0">
                <a:latin typeface="Source Sans Pro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pic>
        <p:nvPicPr>
          <p:cNvPr id="6" name="Picture 10">
            <a:extLst>
              <a:ext uri="{17535DAA-90C0-427B-88EB-6C3A86FDE0AF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BEAD2344-F21B-46A4-B603-7D5FAD25548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283075" y="2510678"/>
            <a:ext cx="1781850" cy="3632707"/>
          </a:xfrm>
          <a:prstGeom prst="rect">
            <a:avLst/>
          </a:prstGeom>
          <a:noFill/>
        </p:spPr>
      </p:pic>
      <p:sp>
        <p:nvSpPr>
          <p:cNvPr id="7" name="Picture Placeholder 2">
            <a:extLst>
              <a:ext uri="{5EB377F0-56B5-489A-B91A-EE3EB4AA253E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10A167A2-3D75-45EC-BA12-AE2B578E40C2}"/>
              </a:ext>
            </a:extLst>
          </p:cNvPr>
          <p:cNvSpPr>
            <a:spLocks noGrp="1"/>
          </p:cNvSpPr>
          <p:nvPr>
            <p:ph type="pic" idx="4"/>
            <p:custDataLst>
              <p:tags r:id="rId5"/>
            </p:custDataLst>
          </p:nvPr>
        </p:nvSpPr>
        <p:spPr>
          <a:xfrm>
            <a:off x="5403872" y="2968272"/>
            <a:ext cx="1538402" cy="273099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vert="horz" rtlCol="0" anchor="ctr"/>
          <a:lstStyle>
            <a:lvl1pPr marL="0" lvl="0" indent="0" algn="ctr">
              <a:buNone/>
              <a:defRPr lang="en-US" sz="1600" b="0" i="0" dirty="0">
                <a:latin typeface="Source Sans Pro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>
            <a:extLst>
              <a:ext uri="{D51F83DD-766A-410C-BA45-02F8557D6655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9286768F-931B-453A-B54F-6D279FF7E978}"/>
              </a:ext>
            </a:extLst>
          </p:cNvPr>
          <p:cNvSpPr>
            <a:spLocks noGrp="1"/>
          </p:cNvSpPr>
          <p:nvPr>
            <p:ph type="title" idx="5"/>
          </p:nvPr>
        </p:nvSpPr>
        <p:spPr>
          <a:xfrm>
            <a:off x="1866900" y="1000025"/>
            <a:ext cx="4229100" cy="1621619"/>
          </a:xfrm>
        </p:spPr>
        <p:txBody>
          <a:bodyPr rtlCol="0"/>
          <a:lstStyle>
            <a:lvl1pPr lvl="0">
              <a:defRPr lang="en-US" sz="3600" dirty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CF1B32F7-CF53-4ADF-9BBD-DB72244C74C1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build="p"/>
      <p:bldP spid="3" grpId="0" animBg="1"/>
      <p:bldP spid="3" grpId="1" animBg="1"/>
      <p:bldP spid="3" grpId="2"/>
      <p:bldP spid="4" grpId="0" animBg="1"/>
      <p:bldP spid="4" grpId="1" animBg="1"/>
      <p:bldP spid="4" grpId="2"/>
      <p:bldP spid="5" grpId="0" animBg="1"/>
      <p:bldP spid="5" grpId="1" animBg="1"/>
      <p:bldP spid="5" grpId="2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>
            <a:extLst>
              <a:ext uri="{2695F218-69F9-4403-AFD1-582A10FEBA16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FF1F01E2-4007-479B-A92A-E4845B0F2E7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48911" y="1556538"/>
            <a:ext cx="2179621" cy="4443652"/>
          </a:xfrm>
          <a:prstGeom prst="rect">
            <a:avLst/>
          </a:prstGeom>
          <a:noFill/>
        </p:spPr>
      </p:pic>
      <p:pic>
        <p:nvPicPr>
          <p:cNvPr id="3" name="Picture 15">
            <a:extLst>
              <a:ext uri="{141B961B-A0C9-49E9-A14B-FFB0611507B5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79A0DA28-9BAD-4EA0-B05B-E32934532A2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374854" y="1294664"/>
            <a:ext cx="2354068" cy="4679611"/>
          </a:xfrm>
          <a:prstGeom prst="rect">
            <a:avLst/>
          </a:prstGeom>
          <a:noFill/>
        </p:spPr>
      </p:pic>
      <p:sp>
        <p:nvSpPr>
          <p:cNvPr id="4" name="Picture Placeholder 2">
            <a:extLst>
              <a:ext uri="{454886BF-899F-4933-A4E5-8E6DC734298F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83A5B24F-33F3-4931-B3A6-116E4D39667D}"/>
              </a:ext>
            </a:extLst>
          </p:cNvPr>
          <p:cNvSpPr>
            <a:spLocks noGrp="1"/>
          </p:cNvSpPr>
          <p:nvPr>
            <p:ph type="pic"/>
            <p:custDataLst>
              <p:tags r:id="rId1"/>
            </p:custDataLst>
          </p:nvPr>
        </p:nvSpPr>
        <p:spPr>
          <a:xfrm>
            <a:off x="9093197" y="2108814"/>
            <a:ext cx="1898126" cy="336243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vert="horz" rtlCol="0" anchor="ctr"/>
          <a:lstStyle>
            <a:lvl1pPr marL="0" lvl="0" indent="0" algn="ctr">
              <a:buNone/>
              <a:defRPr lang="en-US" sz="1600" b="0" i="0" dirty="0">
                <a:latin typeface="Source Sans Pro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" name="Picture Placeholder 2">
            <a:extLst>
              <a:ext uri="{D71BD792-C016-4AA4-9EB4-E05D49E3E222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D379F3D3-D0A7-4C8E-8F4E-4AB012504A5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458642" y="1716517"/>
            <a:ext cx="2189830" cy="3887716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vert="horz" rtlCol="0" anchor="ctr"/>
          <a:lstStyle>
            <a:lvl1pPr marL="0" lvl="0" indent="0" algn="ctr">
              <a:buNone/>
              <a:defRPr lang="en-US" sz="1600" b="0" i="0" dirty="0">
                <a:latin typeface="Source Sans Pro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Rectangle 18">
            <a:extLst>
              <a:ext uri="{F166E348-4AB3-4216-B0C6-CE391FB308F5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DFA44B80-B1AE-40E5-ADF2-0F13C32E2503}"/>
              </a:ext>
            </a:extLst>
          </p:cNvPr>
          <p:cNvSpPr/>
          <p:nvPr userDrawn="1"/>
        </p:nvSpPr>
        <p:spPr>
          <a:xfrm>
            <a:off x="7228993" y="1522692"/>
            <a:ext cx="660399" cy="133927"/>
          </a:xfrm>
          <a:prstGeom prst="rect">
            <a:avLst/>
          </a:prstGeom>
          <a:solidFill>
            <a:srgbClr val="F4F4F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dirty="0"/>
          </a:p>
        </p:txBody>
      </p:sp>
      <p:sp>
        <p:nvSpPr>
          <p:cNvPr id="7" name="Title 4">
            <a:extLst>
              <a:ext uri="{0C1A4952-7DA2-4EAE-96AD-84294E721D70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6AA84A32-774D-41AC-ADFD-FCD97E9986B2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866900" y="2618190"/>
            <a:ext cx="4229100" cy="1621619"/>
          </a:xfrm>
        </p:spPr>
        <p:txBody>
          <a:bodyPr rtlCol="0"/>
          <a:lstStyle>
            <a:lvl1pPr lvl="0">
              <a:defRPr lang="en-US" sz="3600" dirty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F58EA77D-A6D8-4CA5-8A68-B20D76D18EC1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3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>
            <a:extLst>
              <a:ext uri="{0AA4B639-DC9B-45E6-BD52-A1D06BD957D1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B00440FF-C0AE-44D7-BDD7-CBD1DF73F6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96731" y="-963827"/>
            <a:ext cx="5339878" cy="9127998"/>
          </a:xfrm>
          <a:prstGeom prst="rect">
            <a:avLst/>
          </a:prstGeom>
          <a:noFill/>
        </p:spPr>
      </p:pic>
      <p:pic>
        <p:nvPicPr>
          <p:cNvPr id="3" name="Picture 9">
            <a:extLst>
              <a:ext uri="{460717F0-F6DA-4415-BB46-6272C3BE15C7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C2ACC89F-4D6D-4007-8716-D6995A7AA5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79774" y="1512392"/>
            <a:ext cx="1942648" cy="3960529"/>
          </a:xfrm>
          <a:prstGeom prst="rect">
            <a:avLst/>
          </a:prstGeom>
          <a:noFill/>
        </p:spPr>
      </p:pic>
      <p:sp>
        <p:nvSpPr>
          <p:cNvPr id="4" name="Picture Placeholder 2">
            <a:extLst>
              <a:ext uri="{3C734F1E-C5D7-48FA-980E-4BEA27BC2F99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3CB82058-FB56-4E33-AB2A-B092B5380720}"/>
              </a:ext>
            </a:extLst>
          </p:cNvPr>
          <p:cNvSpPr>
            <a:spLocks noGrp="1"/>
          </p:cNvSpPr>
          <p:nvPr>
            <p:ph type="pic"/>
            <p:custDataLst>
              <p:tags r:id="rId1"/>
            </p:custDataLst>
          </p:nvPr>
        </p:nvSpPr>
        <p:spPr>
          <a:xfrm>
            <a:off x="7578376" y="1999166"/>
            <a:ext cx="1727361" cy="300795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vert="horz" rtlCol="0" anchor="ctr"/>
          <a:lstStyle>
            <a:lvl1pPr marL="0" lvl="0" indent="0" algn="ctr">
              <a:buNone/>
              <a:defRPr lang="en-US" sz="1600" b="0" i="0" dirty="0">
                <a:latin typeface="Source Sans Pro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" name="Title 4">
            <a:extLst>
              <a:ext uri="{51F9E515-A9E4-4B62-8643-1C4C672DAEC4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7A4A7335-EC17-4108-9860-7D928EF637D0}"/>
              </a:ext>
            </a:extLst>
          </p:cNvPr>
          <p:cNvSpPr>
            <a:spLocks noGrp="1"/>
          </p:cNvSpPr>
          <p:nvPr>
            <p:ph type="title" idx="1"/>
          </p:nvPr>
        </p:nvSpPr>
        <p:spPr>
          <a:xfrm>
            <a:off x="1866900" y="2618190"/>
            <a:ext cx="4229100" cy="1621619"/>
          </a:xfrm>
        </p:spPr>
        <p:txBody>
          <a:bodyPr rtlCol="0"/>
          <a:lstStyle>
            <a:lvl1pPr lvl="0">
              <a:defRPr lang="en-US" sz="3600" dirty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6ADC1219-9FE3-4AA2-B570-AE84A1EBCAB1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3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D7FCE6CE-0731-445B-A292-02D0F42C60A2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FFE021DE-18F0-404E-B59E-9D34E8690590}"/>
              </a:ext>
            </a:extLst>
          </p:cNvPr>
          <p:cNvSpPr>
            <a:spLocks noGrp="1"/>
          </p:cNvSpPr>
          <p:nvPr>
            <p:ph type="pic"/>
            <p:custDataLst>
              <p:tags r:id="rId1"/>
            </p:custDataLst>
          </p:nvPr>
        </p:nvSpPr>
        <p:spPr>
          <a:xfrm>
            <a:off x="3300984" y="4215384"/>
            <a:ext cx="2093976" cy="372160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38100" dist="76200" dir="8100000">
              <a:srgbClr val="000000">
                <a:alpha val="6000"/>
              </a:srgbClr>
            </a:outerShdw>
          </a:effectLst>
        </p:spPr>
        <p:txBody>
          <a:bodyPr vert="horz" rtlCol="0" anchor="ctr"/>
          <a:lstStyle>
            <a:lvl1pPr marL="0" lvl="0" indent="0" algn="ctr">
              <a:buNone/>
              <a:defRPr lang="en-US" sz="1600" b="0" i="0" dirty="0">
                <a:latin typeface="Source Sans Pro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" name="Picture Placeholder 2">
            <a:extLst>
              <a:ext uri="{3AE0D8E0-5F12-4E10-A6B6-CDE4700D6E92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3391A3E6-270B-469A-A24D-36C215B0FE62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112553" y="3076055"/>
            <a:ext cx="2093976" cy="372160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38100" dist="76200" dir="8100000">
              <a:srgbClr val="000000">
                <a:alpha val="6000"/>
              </a:srgbClr>
            </a:outerShdw>
          </a:effectLst>
        </p:spPr>
        <p:txBody>
          <a:bodyPr vert="horz" rtlCol="0" anchor="ctr"/>
          <a:lstStyle>
            <a:lvl1pPr marL="0" lvl="0" indent="0" algn="ctr">
              <a:buNone/>
              <a:defRPr lang="en-US" sz="1600" b="0" i="0" dirty="0">
                <a:latin typeface="Source Sans Pro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" name="Picture Placeholder 2">
            <a:extLst>
              <a:ext uri="{56621BA5-1ABC-40B1-852E-DF776265B2C7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8CD2AAF1-6646-45C3-B55F-2E48CC5FF828}"/>
              </a:ext>
            </a:extLst>
          </p:cNvPr>
          <p:cNvSpPr>
            <a:spLocks noGrp="1"/>
          </p:cNvSpPr>
          <p:nvPr>
            <p:ph type="pic" idx="2"/>
            <p:custDataLst>
              <p:tags r:id="rId3"/>
            </p:custDataLst>
          </p:nvPr>
        </p:nvSpPr>
        <p:spPr>
          <a:xfrm>
            <a:off x="8685085" y="820709"/>
            <a:ext cx="2093976" cy="372160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38100" dist="76200" dir="8100000">
              <a:srgbClr val="000000">
                <a:alpha val="6000"/>
              </a:srgbClr>
            </a:outerShdw>
          </a:effectLst>
        </p:spPr>
        <p:txBody>
          <a:bodyPr vert="horz" rtlCol="0" anchor="ctr"/>
          <a:lstStyle>
            <a:lvl1pPr marL="0" lvl="0" indent="0" algn="ctr">
              <a:buNone/>
              <a:defRPr lang="en-US" sz="1600" b="0" i="0" dirty="0">
                <a:latin typeface="Source Sans Pro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" name="Picture Placeholder 2">
            <a:extLst>
              <a:ext uri="{2AC25DA9-9045-46F4-A3EE-935373CE6720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E3D926A5-E8C8-4B8C-BE41-0910617C9E34}"/>
              </a:ext>
            </a:extLst>
          </p:cNvPr>
          <p:cNvSpPr>
            <a:spLocks noGrp="1"/>
          </p:cNvSpPr>
          <p:nvPr>
            <p:ph type="pic" idx="3"/>
            <p:custDataLst>
              <p:tags r:id="rId4"/>
            </p:custDataLst>
          </p:nvPr>
        </p:nvSpPr>
        <p:spPr>
          <a:xfrm>
            <a:off x="10487041" y="-311247"/>
            <a:ext cx="2093976" cy="372160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38100" dist="76200" dir="8100000">
              <a:srgbClr val="000000">
                <a:alpha val="6000"/>
              </a:srgbClr>
            </a:outerShdw>
          </a:effectLst>
        </p:spPr>
        <p:txBody>
          <a:bodyPr vert="horz" rtlCol="0" anchor="ctr"/>
          <a:lstStyle>
            <a:lvl1pPr marL="0" lvl="0" indent="0" algn="ctr">
              <a:buNone/>
              <a:defRPr lang="en-US" sz="1600" b="0" i="0" dirty="0">
                <a:latin typeface="Source Sans Pro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pic>
        <p:nvPicPr>
          <p:cNvPr id="6" name="Picture 8">
            <a:extLst>
              <a:ext uri="{F4E1132C-78F6-429C-98ED-31230B9892FC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2434BEA0-89FB-4E21-8FAF-A6D2F52F547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344161" y="2213356"/>
            <a:ext cx="5203862" cy="3360312"/>
          </a:xfrm>
          <a:prstGeom prst="rect">
            <a:avLst/>
          </a:prstGeom>
          <a:noFill/>
        </p:spPr>
      </p:pic>
      <p:sp>
        <p:nvSpPr>
          <p:cNvPr id="7" name="Picture Placeholder 2">
            <a:extLst>
              <a:ext uri="{17623D5C-6F94-4DA4-9189-9654F2282B4B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5A40C025-69B3-4322-8392-F5EE22358617}"/>
              </a:ext>
            </a:extLst>
          </p:cNvPr>
          <p:cNvSpPr>
            <a:spLocks noGrp="1"/>
          </p:cNvSpPr>
          <p:nvPr>
            <p:ph type="pic" idx="4"/>
            <p:custDataLst>
              <p:tags r:id="rId5"/>
            </p:custDataLst>
          </p:nvPr>
        </p:nvSpPr>
        <p:spPr>
          <a:xfrm>
            <a:off x="7016274" y="1791063"/>
            <a:ext cx="1901952" cy="393192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vert="horz" rtlCol="0" anchor="ctr"/>
          <a:lstStyle>
            <a:lvl1pPr marL="0" lvl="0" indent="0" algn="ctr">
              <a:buNone/>
              <a:defRPr lang="en-US" sz="1600" b="0" i="0" dirty="0">
                <a:latin typeface="Source Sans Pro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>
            <a:extLst>
              <a:ext uri="{4B71E477-04D7-4070-812E-31A58B88C8FA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7F0E803D-3CB1-4638-B7A8-11DFBC87A8E0}"/>
              </a:ext>
            </a:extLst>
          </p:cNvPr>
          <p:cNvSpPr>
            <a:spLocks noGrp="1"/>
          </p:cNvSpPr>
          <p:nvPr>
            <p:ph type="title" idx="5"/>
          </p:nvPr>
        </p:nvSpPr>
        <p:spPr>
          <a:xfrm>
            <a:off x="1866900" y="1000025"/>
            <a:ext cx="4229100" cy="1621619"/>
          </a:xfrm>
        </p:spPr>
        <p:txBody>
          <a:bodyPr rtlCol="0"/>
          <a:lstStyle>
            <a:lvl1pPr lvl="0">
              <a:defRPr lang="en-US" sz="3600" dirty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D651BAD2-9A66-4705-983C-6BB563BCBE39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/>
      <p:bldP spid="3" grpId="0" animBg="1"/>
      <p:bldP spid="3" grpId="1" animBg="1"/>
      <p:bldP spid="3" grpId="2"/>
      <p:bldP spid="4" grpId="0" animBg="1"/>
      <p:bldP spid="4" grpId="1" animBg="1"/>
      <p:bldP spid="4" grpId="2"/>
      <p:bldP spid="5" grpId="0" animBg="1"/>
      <p:bldP spid="5" grpId="1" animBg="1"/>
      <p:bldP spid="5" grpId="2" build="p"/>
      <p:bldP spid="6" grpId="0" animBg="1"/>
      <p:bldP spid="7" grpId="0" animBg="1"/>
      <p:bldP spid="7" grpId="1" animBg="1"/>
      <p:bldP spid="7" grpId="2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5">
            <a:extLst>
              <a:ext uri="{07B89104-61AE-4458-80B7-198A1AEEA5F5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B20B5326-F4F2-46CC-8CF0-F604619CB88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371096" y="-677527"/>
            <a:ext cx="2179780" cy="4258277"/>
          </a:xfrm>
          <a:prstGeom prst="rect">
            <a:avLst/>
          </a:prstGeom>
          <a:noFill/>
        </p:spPr>
      </p:pic>
      <p:pic>
        <p:nvPicPr>
          <p:cNvPr id="3" name="Picture 36">
            <a:extLst>
              <a:ext uri="{A5AE9D49-33A1-44D4-8E01-127E4A742A91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602A85E9-1376-4462-937F-61AF865F8B8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417066" y="1094121"/>
            <a:ext cx="2179780" cy="4258277"/>
          </a:xfrm>
          <a:prstGeom prst="rect">
            <a:avLst/>
          </a:prstGeom>
          <a:noFill/>
        </p:spPr>
      </p:pic>
      <p:pic>
        <p:nvPicPr>
          <p:cNvPr id="4" name="Picture 37">
            <a:extLst>
              <a:ext uri="{23088728-3A3A-4DB7-B2FA-E02CFDA1868C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524CCDB1-A14A-47DD-9F25-9A8484A80EE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440720" y="-392322"/>
            <a:ext cx="2179780" cy="4258277"/>
          </a:xfrm>
          <a:prstGeom prst="rect">
            <a:avLst/>
          </a:prstGeom>
          <a:noFill/>
        </p:spPr>
      </p:pic>
      <p:sp>
        <p:nvSpPr>
          <p:cNvPr id="5" name="Picture Placeholder 2">
            <a:extLst>
              <a:ext uri="{13BBB294-911B-47A2-95EA-F4B003E169CD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85C9FE06-5558-4A1F-92F6-774EB92F2438}"/>
              </a:ext>
            </a:extLst>
          </p:cNvPr>
          <p:cNvSpPr>
            <a:spLocks noGrp="1"/>
          </p:cNvSpPr>
          <p:nvPr>
            <p:ph type="pic"/>
            <p:custDataLst>
              <p:tags r:id="rId1"/>
            </p:custDataLst>
          </p:nvPr>
        </p:nvSpPr>
        <p:spPr>
          <a:xfrm>
            <a:off x="5624731" y="-22859"/>
            <a:ext cx="1659300" cy="2948939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vert="horz" rtlCol="0" anchor="ctr"/>
          <a:lstStyle>
            <a:lvl1pPr marL="0" lvl="0" indent="0" algn="ctr">
              <a:buNone/>
              <a:defRPr lang="en-US" sz="1600" b="0" i="0" dirty="0">
                <a:latin typeface="Source Sans Pro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2">
            <a:extLst>
              <a:ext uri="{F8BFD453-7BD4-437C-AFCF-B8C43A11625E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A3F897C8-680C-485E-847F-817D7C9C0B79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7677728" y="1748790"/>
            <a:ext cx="1659300" cy="2948939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vert="horz" rtlCol="0" anchor="ctr"/>
          <a:lstStyle>
            <a:lvl1pPr marL="0" lvl="0" indent="0" algn="ctr">
              <a:buNone/>
              <a:defRPr lang="en-US" sz="1600" b="0" i="0" dirty="0">
                <a:latin typeface="Source Sans Pro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2">
            <a:extLst>
              <a:ext uri="{948F73A0-119B-4FF5-9CFD-C46C9F5421EF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781FB3F3-8480-4295-920F-9DE42C13C495}"/>
              </a:ext>
            </a:extLst>
          </p:cNvPr>
          <p:cNvSpPr>
            <a:spLocks noGrp="1"/>
          </p:cNvSpPr>
          <p:nvPr>
            <p:ph type="pic" idx="2"/>
            <p:custDataLst>
              <p:tags r:id="rId3"/>
            </p:custDataLst>
          </p:nvPr>
        </p:nvSpPr>
        <p:spPr>
          <a:xfrm>
            <a:off x="9703999" y="262889"/>
            <a:ext cx="1659300" cy="2948939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vert="horz" rtlCol="0" anchor="ctr"/>
          <a:lstStyle>
            <a:lvl1pPr marL="0" lvl="0" indent="0" algn="ctr">
              <a:buNone/>
              <a:defRPr lang="en-US" sz="1600" b="0" i="0" dirty="0">
                <a:latin typeface="Source Sans Pro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>
            <a:extLst>
              <a:ext uri="{5BA26FD8-1129-4031-B9F2-653F423426F7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16B536DB-8153-4F58-BEB9-A7911B9D3B67}"/>
              </a:ext>
            </a:extLst>
          </p:cNvPr>
          <p:cNvSpPr>
            <a:spLocks noGrp="1"/>
          </p:cNvSpPr>
          <p:nvPr>
            <p:ph type="title" idx="3"/>
          </p:nvPr>
        </p:nvSpPr>
        <p:spPr>
          <a:xfrm>
            <a:off x="1866900" y="2618190"/>
            <a:ext cx="4229100" cy="1621619"/>
          </a:xfrm>
        </p:spPr>
        <p:txBody>
          <a:bodyPr rtlCol="0"/>
          <a:lstStyle>
            <a:lvl1pPr lvl="0">
              <a:defRPr lang="en-US" sz="3600" dirty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6D813FFA-2EFB-4AFA-9C81-78A89FCA73C9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3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>
            <a:extLst>
              <a:ext uri="{F5F97D73-34B0-47F1-B687-6A8F4133239B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5D615D52-BC0A-43F9-AB00-D0246A61317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6200000">
            <a:off x="9069616" y="628716"/>
            <a:ext cx="4939392" cy="6858000"/>
          </a:xfrm>
          <a:prstGeom prst="rect">
            <a:avLst/>
          </a:prstGeom>
          <a:noFill/>
        </p:spPr>
      </p:pic>
      <p:pic>
        <p:nvPicPr>
          <p:cNvPr id="3" name="Picture 12">
            <a:extLst>
              <a:ext uri="{64B5BF3C-D81C-437C-8912-45F7F4C5743B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4EA9ED2F-CC24-45F9-81E5-5647AF0F009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765087" y="2191658"/>
            <a:ext cx="1998958" cy="4075330"/>
          </a:xfrm>
          <a:prstGeom prst="rect">
            <a:avLst/>
          </a:prstGeom>
          <a:noFill/>
        </p:spPr>
      </p:pic>
      <p:pic>
        <p:nvPicPr>
          <p:cNvPr id="4" name="Picture 13">
            <a:extLst>
              <a:ext uri="{9DE509FE-142A-4F4E-ABF3-93FF12D3D300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0F6F64FF-649D-43E3-AB44-055EDE38106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77619" y="1941730"/>
            <a:ext cx="2175811" cy="4325257"/>
          </a:xfrm>
          <a:prstGeom prst="rect">
            <a:avLst/>
          </a:prstGeom>
          <a:noFill/>
        </p:spPr>
      </p:pic>
      <p:pic>
        <p:nvPicPr>
          <p:cNvPr id="5" name="Picture 14">
            <a:extLst>
              <a:ext uri="{5564C1A9-19D9-4A90-879A-94981D2B0D7C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B186C5A7-2939-4D1E-8250-E7B6C75E3E0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587908" y="4040025"/>
            <a:ext cx="1243445" cy="2404317"/>
          </a:xfrm>
          <a:prstGeom prst="rect">
            <a:avLst/>
          </a:prstGeom>
          <a:noFill/>
        </p:spPr>
      </p:pic>
      <p:sp>
        <p:nvSpPr>
          <p:cNvPr id="6" name="Picture Placeholder 2">
            <a:extLst>
              <a:ext uri="{015545CC-F36D-4497-ABA3-B034A8C18129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1FDFF359-5C48-4707-B9FA-F28C25A75111}"/>
              </a:ext>
            </a:extLst>
          </p:cNvPr>
          <p:cNvSpPr>
            <a:spLocks noGrp="1"/>
          </p:cNvSpPr>
          <p:nvPr>
            <p:ph type="pic"/>
            <p:custDataLst>
              <p:tags r:id="rId1"/>
            </p:custDataLst>
          </p:nvPr>
        </p:nvSpPr>
        <p:spPr>
          <a:xfrm>
            <a:off x="5894174" y="2693775"/>
            <a:ext cx="1771047" cy="311330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vert="horz" rtlCol="0" anchor="ctr"/>
          <a:lstStyle>
            <a:lvl1pPr marL="0" lvl="0" indent="0" algn="ctr">
              <a:buNone/>
              <a:defRPr lang="en-US" sz="1600" b="0" i="0" dirty="0">
                <a:latin typeface="Source Sans Pro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2">
            <a:extLst>
              <a:ext uri="{E0B57FF9-E906-42B3-BB83-8D2629BA26CB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8004885F-1742-4F31-AB13-8A308BD5033F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3265039" y="2323070"/>
            <a:ext cx="2001318" cy="357407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vert="horz" rtlCol="0" anchor="ctr"/>
          <a:lstStyle>
            <a:lvl1pPr marL="0" lvl="0" indent="0" algn="ctr">
              <a:buNone/>
              <a:defRPr lang="en-US" sz="1600" b="0" i="0" dirty="0">
                <a:latin typeface="Source Sans Pro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Picture Placeholder 2">
            <a:extLst>
              <a:ext uri="{61E097B5-DD2B-426C-9F32-99B7B79FBD27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7185651B-EA98-46F4-AF40-FE2D5C51BA98}"/>
              </a:ext>
            </a:extLst>
          </p:cNvPr>
          <p:cNvSpPr>
            <a:spLocks noGrp="1"/>
          </p:cNvSpPr>
          <p:nvPr>
            <p:ph type="pic" idx="2"/>
            <p:custDataLst>
              <p:tags r:id="rId3"/>
            </p:custDataLst>
          </p:nvPr>
        </p:nvSpPr>
        <p:spPr>
          <a:xfrm>
            <a:off x="1822122" y="4762702"/>
            <a:ext cx="774384" cy="963299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vert="horz" rtlCol="0" anchor="ctr"/>
          <a:lstStyle>
            <a:lvl1pPr marL="0" lvl="0" indent="0" algn="ctr">
              <a:buNone/>
              <a:defRPr lang="en-US" sz="1600" b="0" i="0" dirty="0">
                <a:latin typeface="Source Sans Pro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9" name="Picture Placeholder 2">
            <a:extLst>
              <a:ext uri="{279A6027-4006-4C84-A9F2-6F1213CE218B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60738322-D8C0-4AA8-A7A7-F14239F12291}"/>
              </a:ext>
            </a:extLst>
          </p:cNvPr>
          <p:cNvSpPr>
            <a:spLocks noGrp="1"/>
          </p:cNvSpPr>
          <p:nvPr>
            <p:ph type="pic" idx="3"/>
            <p:custDataLst>
              <p:tags r:id="rId4"/>
            </p:custDataLst>
          </p:nvPr>
        </p:nvSpPr>
        <p:spPr>
          <a:xfrm>
            <a:off x="8872151" y="2075937"/>
            <a:ext cx="5278351" cy="396553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vert="horz" rtlCol="0" anchor="ctr"/>
          <a:lstStyle>
            <a:lvl1pPr marL="0" lvl="0" indent="0" algn="ctr">
              <a:buNone/>
              <a:defRPr lang="en-US" sz="1600" b="0" i="0" dirty="0">
                <a:latin typeface="Source Sans Pro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0" name="Rectangle 1">
            <a:extLst>
              <a:ext uri="{35E81314-96EA-4ED0-A003-529BA857B468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DD22A679-EA00-4D5F-B7FB-B7940BC6EABD}"/>
              </a:ext>
            </a:extLst>
          </p:cNvPr>
          <p:cNvSpPr/>
          <p:nvPr userDrawn="1"/>
        </p:nvSpPr>
        <p:spPr>
          <a:xfrm>
            <a:off x="3904735" y="2154587"/>
            <a:ext cx="691979" cy="131412"/>
          </a:xfrm>
          <a:prstGeom prst="rect">
            <a:avLst/>
          </a:prstGeom>
          <a:solidFill>
            <a:srgbClr val="F4F4F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dirty="0"/>
          </a:p>
        </p:txBody>
      </p:sp>
    </p:spTree>
    <p:extLst>
      <p:ext uri="{A2B92E3A-957E-4CBA-8F3B-A32EC7E7A7E4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41B451CD-0B8F-451F-8656-BBDC58263508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19399D45-1758-488A-B4D4-A7E8BA437594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 rtlCol="0"/>
          <a:lstStyle/>
          <a:p>
            <a:fld id="{24B1D943-3086-48AC-B6C1-4D5EECF78F10}" type="slidenum">
              <a:t>‹N›</a:t>
            </a:fld>
            <a:endParaRPr lang="en-US" dirty="0"/>
          </a:p>
        </p:txBody>
      </p:sp>
      <p:sp>
        <p:nvSpPr>
          <p:cNvPr id="3" name="Picture Placeholder 4">
            <a:extLst>
              <a:ext uri="{16A19B0F-A9D4-474E-B964-A33D29C31826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DF99345A-9CB4-4A6F-8208-3F1E7CC19FC8}"/>
              </a:ext>
            </a:extLst>
          </p:cNvPr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" name="Номер слайда 21">
            <a:extLst>
              <a:ext uri="{6716980D-449A-422C-BE26-E2268EAEEC70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70D8A706-6E6C-4F0D-B9D4-6A19691EAD81}"/>
              </a:ext>
            </a:extLst>
          </p:cNvPr>
          <p:cNvSpPr txBox="1"/>
          <p:nvPr userDrawn="1"/>
        </p:nvSpPr>
        <p:spPr>
          <a:xfrm>
            <a:off x="235873" y="6418876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marL="0" lvl="0" algn="ctr" rtl="0">
              <a:defRPr lang="en-US" sz="1000" b="0" i="0" dirty="0">
                <a:solidFill>
                  <a:schemeClr val="tx1">
                    <a:alpha val="70000"/>
                  </a:schemeClr>
                </a:solidFill>
                <a:latin typeface="Montserrat Medium"/>
              </a:defRPr>
            </a:lvl1pPr>
            <a:lvl2pPr marL="457165" lvl="1" algn="l" rtl="0">
              <a:defRPr lang="en-US" sz="1800" dirty="0">
                <a:solidFill>
                  <a:schemeClr val="tx1"/>
                </a:solidFill>
                <a:latin typeface="+mn-lt"/>
              </a:defRPr>
            </a:lvl2pPr>
            <a:lvl3pPr marL="914330" lvl="2" algn="l" rtl="0">
              <a:defRPr lang="en-US" sz="1800" dirty="0">
                <a:solidFill>
                  <a:schemeClr val="tx1"/>
                </a:solidFill>
                <a:latin typeface="+mn-lt"/>
              </a:defRPr>
            </a:lvl3pPr>
            <a:lvl4pPr marL="1371495" lvl="3" algn="l" rtl="0">
              <a:defRPr lang="en-US" sz="1800" dirty="0">
                <a:solidFill>
                  <a:schemeClr val="tx1"/>
                </a:solidFill>
                <a:latin typeface="+mn-lt"/>
              </a:defRPr>
            </a:lvl4pPr>
            <a:lvl5pPr marL="1828660" lvl="4" algn="l" rtl="0">
              <a:defRPr lang="en-US" sz="1800" dirty="0">
                <a:solidFill>
                  <a:schemeClr val="tx1"/>
                </a:solidFill>
                <a:latin typeface="+mn-lt"/>
              </a:defRPr>
            </a:lvl5pPr>
            <a:lvl6pPr marL="2285825" lvl="5" algn="l" rtl="0">
              <a:defRPr lang="en-US" sz="1800" dirty="0">
                <a:solidFill>
                  <a:schemeClr val="tx1"/>
                </a:solidFill>
                <a:latin typeface="+mn-lt"/>
              </a:defRPr>
            </a:lvl6pPr>
            <a:lvl7pPr marL="2742990" lvl="6" algn="l" rtl="0">
              <a:defRPr lang="en-US" sz="1800" dirty="0">
                <a:solidFill>
                  <a:schemeClr val="tx1"/>
                </a:solidFill>
                <a:latin typeface="+mn-lt"/>
              </a:defRPr>
            </a:lvl7pPr>
            <a:lvl8pPr marL="3200155" lvl="7" algn="l" rtl="0">
              <a:defRPr lang="en-US" sz="1800" dirty="0">
                <a:solidFill>
                  <a:schemeClr val="tx1"/>
                </a:solidFill>
                <a:latin typeface="+mn-lt"/>
              </a:defRPr>
            </a:lvl8pPr>
            <a:lvl9pPr marL="3657320" lvl="8" algn="l" rtl="0">
              <a:defRPr lang="en-US" sz="1800" dirty="0">
                <a:solidFill>
                  <a:schemeClr val="tx1"/>
                </a:solidFill>
                <a:latin typeface="+mn-lt"/>
              </a:defRPr>
            </a:lvl9pPr>
          </a:lstStyle>
          <a:p>
            <a:fld id="{95CCB02A-50FE-4961-A769-01C2F3AD4B12}" type="slidenum">
              <a:t>‹N›</a:t>
            </a:fld>
            <a:endParaRPr lang="en-US" dirty="0"/>
          </a:p>
        </p:txBody>
      </p:sp>
      <p:cxnSp>
        <p:nvCxnSpPr>
          <p:cNvPr id="5" name="Straight Connector 5">
            <a:extLst>
              <a:ext uri="{803E3CDF-7EF7-49F5-BB34-5E3130E85889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9B21161A-16E9-454E-BFCF-07988DE7AEE3}"/>
              </a:ext>
            </a:extLst>
          </p:cNvPr>
          <p:cNvCxnSpPr/>
          <p:nvPr/>
        </p:nvCxnSpPr>
        <p:spPr>
          <a:xfrm>
            <a:off x="985480" y="0"/>
            <a:ext cx="0" cy="6858000"/>
          </a:xfrm>
          <a:prstGeom prst="line">
            <a:avLst/>
          </a:prstGeom>
          <a:ln>
            <a:solidFill>
              <a:schemeClr val="tx1">
                <a:alpha val="19999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6">
            <a:extLst>
              <a:ext uri="{E398755F-0419-40B6-89DD-7E6580C40333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EBC7AE67-DB35-497F-9CBA-4D3E6300237F}"/>
              </a:ext>
            </a:extLst>
          </p:cNvPr>
          <p:cNvCxnSpPr/>
          <p:nvPr/>
        </p:nvCxnSpPr>
        <p:spPr>
          <a:xfrm>
            <a:off x="468887" y="3262746"/>
            <a:ext cx="0" cy="34497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7">
            <a:extLst>
              <a:ext uri="{A077B06B-31EA-428B-8A95-A1F477B7F588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2BD0BABC-42BC-4976-B936-29F49DD5961F}"/>
              </a:ext>
            </a:extLst>
          </p:cNvPr>
          <p:cNvCxnSpPr/>
          <p:nvPr/>
        </p:nvCxnSpPr>
        <p:spPr>
          <a:xfrm>
            <a:off x="516593" y="3262746"/>
            <a:ext cx="0" cy="34497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4">
            <a:extLst>
              <a:ext uri="{4999FF5B-5A0E-4475-9E11-49197B2974B4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FA929FFA-CB4F-48D8-8EC2-15BC8A94F73B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866900" y="996123"/>
            <a:ext cx="4229100" cy="1621619"/>
          </a:xfrm>
        </p:spPr>
        <p:txBody>
          <a:bodyPr rtlCol="0"/>
          <a:lstStyle>
            <a:lvl1pPr lvl="0">
              <a:defRPr lang="en-US" sz="3600" dirty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92461868-3116-409F-BFB7-FD2E2D1C4672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14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C2B9666B-89A5-4FBF-AA5D-230913FB1971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1394535A-7A24-4DC5-A498-F30D24E24A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6799" y="3416531"/>
            <a:ext cx="10058400" cy="6030254"/>
          </a:xfrm>
          <a:prstGeom prst="rect">
            <a:avLst/>
          </a:prstGeom>
          <a:noFill/>
        </p:spPr>
      </p:pic>
      <p:sp>
        <p:nvSpPr>
          <p:cNvPr id="3" name="Picture Placeholder 2">
            <a:extLst>
              <a:ext uri="{6F72144E-B0BD-4905-B9B8-0D271B0E7C58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DF5986BC-5B74-4DA0-8D7F-D7A079EE4F70}"/>
              </a:ext>
            </a:extLst>
          </p:cNvPr>
          <p:cNvSpPr>
            <a:spLocks noGrp="1"/>
          </p:cNvSpPr>
          <p:nvPr>
            <p:ph type="pic"/>
            <p:custDataLst>
              <p:tags r:id="rId1"/>
            </p:custDataLst>
          </p:nvPr>
        </p:nvSpPr>
        <p:spPr>
          <a:xfrm>
            <a:off x="2235208" y="3875315"/>
            <a:ext cx="7725220" cy="479515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vert="horz" rtlCol="0" anchor="ctr"/>
          <a:lstStyle>
            <a:lvl1pPr marL="0" lvl="0" indent="0" algn="ctr">
              <a:buNone/>
              <a:defRPr lang="en-US" sz="1600" b="0" i="0" dirty="0">
                <a:latin typeface="Source Sans Pro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" name="Title 4">
            <a:extLst>
              <a:ext uri="{C023C7D7-9F46-4558-864F-22A25168EE2E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7BE1FD6F-AA98-4CAA-BF03-29C58475109B}"/>
              </a:ext>
            </a:extLst>
          </p:cNvPr>
          <p:cNvSpPr>
            <a:spLocks noGrp="1"/>
          </p:cNvSpPr>
          <p:nvPr>
            <p:ph type="title" idx="1"/>
          </p:nvPr>
        </p:nvSpPr>
        <p:spPr>
          <a:xfrm>
            <a:off x="1866900" y="1000025"/>
            <a:ext cx="4229100" cy="1621619"/>
          </a:xfrm>
        </p:spPr>
        <p:txBody>
          <a:bodyPr rtlCol="0"/>
          <a:lstStyle>
            <a:lvl1pPr lvl="0">
              <a:defRPr lang="en-US" sz="3600" dirty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CB60DE80-EAB4-4E92-A28E-9F2F10C0C65E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3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4DDD75C5-B4A1-41C4-A025-6A0C5DA725C9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F504F8D9-12BD-43D2-AEA1-CAE863C914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43536" y="1831343"/>
            <a:ext cx="6641555" cy="3899527"/>
          </a:xfrm>
          <a:prstGeom prst="rect">
            <a:avLst/>
          </a:prstGeom>
          <a:noFill/>
        </p:spPr>
      </p:pic>
      <p:sp>
        <p:nvSpPr>
          <p:cNvPr id="3" name="Picture Placeholder 2">
            <a:extLst>
              <a:ext uri="{EB662684-6EF5-490A-9D4A-1B3AD699B237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84ED480A-A459-4335-85E5-E493EF789A8E}"/>
              </a:ext>
            </a:extLst>
          </p:cNvPr>
          <p:cNvSpPr>
            <a:spLocks noGrp="1"/>
          </p:cNvSpPr>
          <p:nvPr>
            <p:ph type="pic"/>
            <p:custDataLst>
              <p:tags r:id="rId1"/>
            </p:custDataLst>
          </p:nvPr>
        </p:nvSpPr>
        <p:spPr>
          <a:xfrm>
            <a:off x="6151157" y="2075607"/>
            <a:ext cx="5026766" cy="3163953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vert="horz" rtlCol="0" anchor="ctr"/>
          <a:lstStyle>
            <a:lvl1pPr marL="0" lvl="0" indent="0" algn="ctr">
              <a:buNone/>
              <a:defRPr lang="en-US" sz="1600" b="0" i="0" dirty="0">
                <a:latin typeface="Source Sans Pro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" name="Rectangle 27">
            <a:extLst>
              <a:ext uri="{33D9E444-C76A-4FDC-98D8-ECC8454B0BCE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55D62B20-4F5C-440A-BA24-15407EFCA7BA}"/>
              </a:ext>
            </a:extLst>
          </p:cNvPr>
          <p:cNvSpPr/>
          <p:nvPr userDrawn="1"/>
        </p:nvSpPr>
        <p:spPr>
          <a:xfrm>
            <a:off x="8294358" y="5373427"/>
            <a:ext cx="660399" cy="138910"/>
          </a:xfrm>
          <a:prstGeom prst="rect">
            <a:avLst/>
          </a:prstGeom>
          <a:solidFill>
            <a:srgbClr val="1F1C1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24BF2894-0AFD-48E2-BA69-4F84A218826C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D634B81C-E367-488C-8577-21E9F1D8EA22}"/>
              </a:ext>
            </a:extLst>
          </p:cNvPr>
          <p:cNvSpPr>
            <a:spLocks noGrp="1"/>
          </p:cNvSpPr>
          <p:nvPr>
            <p:ph type="title" idx="1"/>
          </p:nvPr>
        </p:nvSpPr>
        <p:spPr>
          <a:xfrm>
            <a:off x="1866900" y="2618190"/>
            <a:ext cx="4229100" cy="1621619"/>
          </a:xfrm>
        </p:spPr>
        <p:txBody>
          <a:bodyPr rtlCol="0"/>
          <a:lstStyle>
            <a:lvl1pPr lvl="0">
              <a:defRPr lang="en-US" sz="3600" dirty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2995336E-87D6-485F-ADCE-789C8AC49121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3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>
            <a:extLst>
              <a:ext uri="{E948B97B-E102-432B-B1A4-5AA4DF9E3EA7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DA0689BE-2EE9-4FE2-883A-4D14ECFE4E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6957098" y="106731"/>
            <a:ext cx="4939392" cy="6858000"/>
          </a:xfrm>
          <a:prstGeom prst="rect">
            <a:avLst/>
          </a:prstGeom>
          <a:noFill/>
        </p:spPr>
      </p:pic>
      <p:sp>
        <p:nvSpPr>
          <p:cNvPr id="3" name="Picture Placeholder 2">
            <a:extLst>
              <a:ext uri="{F2DBB0F3-C2B6-4ABD-AC0C-AA4A7CC5A5FC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A0B03E95-1CBE-434B-992A-9BFB8482E699}"/>
              </a:ext>
            </a:extLst>
          </p:cNvPr>
          <p:cNvSpPr>
            <a:spLocks noGrp="1"/>
          </p:cNvSpPr>
          <p:nvPr>
            <p:ph type="pic"/>
            <p:custDataLst>
              <p:tags r:id="rId1"/>
            </p:custDataLst>
          </p:nvPr>
        </p:nvSpPr>
        <p:spPr>
          <a:xfrm>
            <a:off x="6767585" y="1546000"/>
            <a:ext cx="5278351" cy="396553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vert="horz" rtlCol="0" anchor="ctr"/>
          <a:lstStyle>
            <a:lvl1pPr marL="0" lvl="0" indent="0" algn="ctr">
              <a:buNone/>
              <a:defRPr lang="en-US" sz="1600" b="0" i="0" dirty="0">
                <a:latin typeface="Source Sans Pro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" name="Title 4">
            <a:extLst>
              <a:ext uri="{6DF6BE2D-31D3-4244-A4EF-0CE453E68CA7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B5D21419-1C43-417B-A7B7-A756A197C227}"/>
              </a:ext>
            </a:extLst>
          </p:cNvPr>
          <p:cNvSpPr>
            <a:spLocks noGrp="1"/>
          </p:cNvSpPr>
          <p:nvPr>
            <p:ph type="title" idx="1"/>
          </p:nvPr>
        </p:nvSpPr>
        <p:spPr>
          <a:xfrm>
            <a:off x="1866900" y="2618190"/>
            <a:ext cx="4229100" cy="1621619"/>
          </a:xfrm>
        </p:spPr>
        <p:txBody>
          <a:bodyPr rtlCol="0"/>
          <a:lstStyle>
            <a:lvl1pPr lvl="0">
              <a:defRPr lang="en-US" sz="3600" dirty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AFB54700-C3CF-4CB8-8A88-173AE7C7E6C3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4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>
            <a:extLst>
              <a:ext uri="{89B2CC6F-E8A5-4B5C-8F6C-C9290F0B2FCE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B21C6990-9956-4E42-B57B-4F3682C344C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983664" y="1689423"/>
            <a:ext cx="2042124" cy="3948638"/>
          </a:xfrm>
          <a:prstGeom prst="rect">
            <a:avLst/>
          </a:prstGeom>
          <a:noFill/>
        </p:spPr>
      </p:pic>
      <p:sp>
        <p:nvSpPr>
          <p:cNvPr id="3" name="Picture Placeholder 2">
            <a:extLst>
              <a:ext uri="{7B41EB23-257F-4E1A-8F3B-B34F6CF07FEE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E816F645-86B6-4896-8735-973EAFA84170}"/>
              </a:ext>
            </a:extLst>
          </p:cNvPr>
          <p:cNvSpPr>
            <a:spLocks noGrp="1"/>
          </p:cNvSpPr>
          <p:nvPr>
            <p:ph type="pic"/>
            <p:custDataLst>
              <p:tags r:id="rId1"/>
            </p:custDataLst>
          </p:nvPr>
        </p:nvSpPr>
        <p:spPr>
          <a:xfrm>
            <a:off x="6379226" y="2862332"/>
            <a:ext cx="1271779" cy="158203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vert="horz" rtlCol="0" anchor="ctr"/>
          <a:lstStyle>
            <a:lvl1pPr marL="0" lvl="0" indent="0" algn="ctr">
              <a:buNone/>
              <a:defRPr lang="en-US" sz="1600" b="0" i="0" dirty="0">
                <a:latin typeface="Source Sans Pro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pic>
        <p:nvPicPr>
          <p:cNvPr id="4" name="Picture 17">
            <a:extLst>
              <a:ext uri="{716167D1-7824-4E4A-BCEA-593DF25642A4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FAAFDC64-4BAC-4270-9665-9AC24D7C433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418953" y="1689423"/>
            <a:ext cx="2042124" cy="3948638"/>
          </a:xfrm>
          <a:prstGeom prst="rect">
            <a:avLst/>
          </a:prstGeom>
          <a:noFill/>
        </p:spPr>
      </p:pic>
      <p:sp>
        <p:nvSpPr>
          <p:cNvPr id="5" name="Picture Placeholder 2">
            <a:extLst>
              <a:ext uri="{BC6DC4B4-FBC5-4F73-BBF2-A2F759B0E3F5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D91BC32D-B733-4593-A31B-8DD0D850BA37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9814515" y="2862332"/>
            <a:ext cx="1271779" cy="158203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vert="horz" rtlCol="0" anchor="ctr"/>
          <a:lstStyle>
            <a:lvl1pPr marL="0" lvl="0" indent="0" algn="ctr">
              <a:buNone/>
              <a:defRPr lang="en-US" sz="1600" b="0" i="0" dirty="0">
                <a:latin typeface="Source Sans Pro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pic>
        <p:nvPicPr>
          <p:cNvPr id="6" name="Picture 15">
            <a:extLst>
              <a:ext uri="{19788E58-C7ED-48F3-AB1A-8208EBD49B8B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01D49596-C061-417D-9BB2-17AE11258AF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599202" y="1491990"/>
            <a:ext cx="2246337" cy="4343502"/>
          </a:xfrm>
          <a:prstGeom prst="rect">
            <a:avLst/>
          </a:prstGeom>
          <a:noFill/>
        </p:spPr>
      </p:pic>
      <p:sp>
        <p:nvSpPr>
          <p:cNvPr id="7" name="Picture Placeholder 2">
            <a:extLst>
              <a:ext uri="{F1BD6F30-33B5-4BF3-915B-97268A423805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A4FF4211-190B-4BD1-85EC-02BF4EBD51DC}"/>
              </a:ext>
            </a:extLst>
          </p:cNvPr>
          <p:cNvSpPr>
            <a:spLocks noGrp="1"/>
          </p:cNvSpPr>
          <p:nvPr>
            <p:ph type="pic" idx="2"/>
            <p:custDataLst>
              <p:tags r:id="rId3"/>
            </p:custDataLst>
          </p:nvPr>
        </p:nvSpPr>
        <p:spPr>
          <a:xfrm>
            <a:off x="8033282" y="2783229"/>
            <a:ext cx="1398958" cy="174024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vert="horz" rtlCol="0" anchor="ctr"/>
          <a:lstStyle>
            <a:lvl1pPr marL="0" lvl="0" indent="0" algn="ctr">
              <a:buNone/>
              <a:defRPr lang="en-US" sz="1600" b="0" i="0" dirty="0">
                <a:latin typeface="Source Sans Pro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>
            <a:extLst>
              <a:ext uri="{77D8ACC1-A808-4031-84A1-BE88F19942D3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4700ACC2-BF39-474B-8E46-72BA33E71590}"/>
              </a:ext>
            </a:extLst>
          </p:cNvPr>
          <p:cNvSpPr>
            <a:spLocks noGrp="1"/>
          </p:cNvSpPr>
          <p:nvPr>
            <p:ph type="title" idx="3"/>
          </p:nvPr>
        </p:nvSpPr>
        <p:spPr>
          <a:xfrm>
            <a:off x="1866900" y="2618190"/>
            <a:ext cx="4229100" cy="1621619"/>
          </a:xfrm>
        </p:spPr>
        <p:txBody>
          <a:bodyPr rtlCol="0"/>
          <a:lstStyle>
            <a:lvl1pPr lvl="0">
              <a:defRPr lang="en-US" sz="3600" dirty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9D6C140C-1A53-4CAC-8EC6-50882976DAEA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40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5B634E7E-18CB-4427-B1A2-FA59C1C7A2C7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4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31449948-4FF2-407D-A813-512C692DC484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2AE6FACE-70D0-4A33-9AD1-D6D86762AC77}"/>
              </a:ext>
            </a:extLst>
          </p:cNvPr>
          <p:cNvSpPr>
            <a:spLocks noGrp="1"/>
          </p:cNvSpPr>
          <p:nvPr>
            <p:ph type="pic"/>
            <p:custDataLst>
              <p:tags r:id="rId1"/>
            </p:custDataLst>
          </p:nvPr>
        </p:nvSpPr>
        <p:spPr>
          <a:xfrm>
            <a:off x="0" y="3314700"/>
            <a:ext cx="4064000" cy="3543300"/>
          </a:xfrm>
          <a:prstGeom prst="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vert="horz" wrap="square" rtlCol="0" anchor="ctr">
            <a:noAutofit/>
          </a:bodyPr>
          <a:lstStyle>
            <a:lvl1pPr lvl="0" algn="ctr">
              <a:defRPr lang="en-US" sz="1200" dirty="0"/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3" name="Picture Placeholder 4">
            <a:extLst>
              <a:ext uri="{E2D3EA9D-CC23-452E-BFA5-44EBC58FD224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D66B3CA1-3753-41BE-9882-A8231DDE829F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064000" y="3314700"/>
            <a:ext cx="4064000" cy="3543300"/>
          </a:xfrm>
          <a:prstGeom prst="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vert="horz" wrap="square" rtlCol="0" anchor="ctr">
            <a:noAutofit/>
          </a:bodyPr>
          <a:lstStyle>
            <a:lvl1pPr lvl="0" algn="ctr">
              <a:defRPr lang="en-US" sz="1200" dirty="0"/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4" name="Picture Placeholder 4">
            <a:extLst>
              <a:ext uri="{EF8CB200-75D6-4AE9-B751-6D588D2B6454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4FA6C4BE-6BC0-4FC6-9DE2-B7EAC72BB543}"/>
              </a:ext>
            </a:extLst>
          </p:cNvPr>
          <p:cNvSpPr>
            <a:spLocks noGrp="1"/>
          </p:cNvSpPr>
          <p:nvPr>
            <p:ph type="pic" idx="2"/>
            <p:custDataLst>
              <p:tags r:id="rId3"/>
            </p:custDataLst>
          </p:nvPr>
        </p:nvSpPr>
        <p:spPr>
          <a:xfrm>
            <a:off x="8128000" y="3314700"/>
            <a:ext cx="4064000" cy="3543300"/>
          </a:xfrm>
          <a:prstGeom prst="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vert="horz" wrap="square" rtlCol="0" anchor="ctr">
            <a:noAutofit/>
          </a:bodyPr>
          <a:lstStyle>
            <a:lvl1pPr lvl="0" algn="ctr">
              <a:defRPr lang="en-US" sz="1200" dirty="0"/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5" name="Title 4">
            <a:extLst>
              <a:ext uri="{7FEF32B3-CD47-4D0D-9E6D-B5026E59696B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D1138746-0530-429B-AABE-528F2A9F91D4}"/>
              </a:ext>
            </a:extLst>
          </p:cNvPr>
          <p:cNvSpPr>
            <a:spLocks noGrp="1"/>
          </p:cNvSpPr>
          <p:nvPr>
            <p:ph type="title" idx="3"/>
          </p:nvPr>
        </p:nvSpPr>
        <p:spPr>
          <a:xfrm>
            <a:off x="1866900" y="1000025"/>
            <a:ext cx="4229100" cy="1621619"/>
          </a:xfrm>
        </p:spPr>
        <p:txBody>
          <a:bodyPr rtlCol="0"/>
          <a:lstStyle>
            <a:lvl1pPr lvl="0">
              <a:defRPr lang="en-US" sz="3600" dirty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C3E6145D-4466-4AE9-8DCB-8D7DE5503CB3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4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836C0E53-5DED-406A-9EEF-CFE1BFACB090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C1099363-497C-4347-B29A-0C889C20E882}"/>
              </a:ext>
            </a:extLst>
          </p:cNvPr>
          <p:cNvSpPr>
            <a:spLocks noGrp="1"/>
          </p:cNvSpPr>
          <p:nvPr>
            <p:ph type="pic"/>
            <p:custDataLst>
              <p:tags r:id="rId1"/>
            </p:custDataLst>
          </p:nvPr>
        </p:nvSpPr>
        <p:spPr>
          <a:xfrm>
            <a:off x="0" y="0"/>
            <a:ext cx="6096000" cy="3441699"/>
          </a:xfrm>
          <a:prstGeom prst="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vert="horz" wrap="square" rtlCol="0" anchor="ctr">
            <a:noAutofit/>
          </a:bodyPr>
          <a:lstStyle>
            <a:lvl1pPr lvl="0" algn="ctr">
              <a:defRPr lang="en-US" sz="1200" dirty="0"/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3" name="Picture Placeholder 4">
            <a:extLst>
              <a:ext uri="{0C310722-9862-4C17-87EF-14D50B57345F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D76F9E9A-66FE-4111-8E28-BAB030A5BCA3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96000" y="0"/>
            <a:ext cx="6096000" cy="3441699"/>
          </a:xfrm>
          <a:prstGeom prst="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vert="horz" wrap="square" rtlCol="0" anchor="ctr">
            <a:noAutofit/>
          </a:bodyPr>
          <a:lstStyle>
            <a:lvl1pPr lvl="0" algn="ctr">
              <a:defRPr lang="en-US" sz="1200" dirty="0"/>
            </a:lvl1pPr>
          </a:lstStyle>
          <a:p>
            <a:r>
              <a:rPr lang="en-US" dirty="0"/>
              <a:t>Drag &amp; Drop Picture</a:t>
            </a:r>
          </a:p>
        </p:txBody>
      </p:sp>
    </p:spTree>
    <p:extLst>
      <p:ext uri="{F62CE97D-3E8A-45A1-9C50-E4B60A8F9AB4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4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DAA632FA-C2D4-42D2-A32E-50CDDE07927F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5CFFD53F-15BC-4640-ADEB-23ACCA394A19}"/>
              </a:ext>
            </a:extLst>
          </p:cNvPr>
          <p:cNvSpPr>
            <a:spLocks noGrp="1"/>
          </p:cNvSpPr>
          <p:nvPr>
            <p:ph type="pic"/>
            <p:custDataLst>
              <p:tags r:id="rId1"/>
            </p:custDataLst>
          </p:nvPr>
        </p:nvSpPr>
        <p:spPr>
          <a:xfrm>
            <a:off x="0" y="3416300"/>
            <a:ext cx="6096000" cy="3441699"/>
          </a:xfrm>
          <a:prstGeom prst="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vert="horz" wrap="square" rtlCol="0" anchor="ctr">
            <a:noAutofit/>
          </a:bodyPr>
          <a:lstStyle>
            <a:lvl1pPr lvl="0" algn="ctr">
              <a:defRPr lang="en-US" sz="1200" dirty="0"/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3" name="Picture Placeholder 4">
            <a:extLst>
              <a:ext uri="{86DB8B8C-9273-4878-AB87-96BE3C37742B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CA638C57-D7F7-4735-B257-B0F74065ED6F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96000" y="3416300"/>
            <a:ext cx="6096000" cy="3441699"/>
          </a:xfrm>
          <a:prstGeom prst="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vert="horz" wrap="square" rtlCol="0" anchor="ctr">
            <a:noAutofit/>
          </a:bodyPr>
          <a:lstStyle>
            <a:lvl1pPr lvl="0" algn="ctr">
              <a:defRPr lang="en-US" sz="1200" dirty="0"/>
            </a:lvl1pPr>
          </a:lstStyle>
          <a:p>
            <a:r>
              <a:rPr lang="en-US" dirty="0"/>
              <a:t>Drag &amp; Drop Picture</a:t>
            </a:r>
          </a:p>
        </p:txBody>
      </p:sp>
    </p:spTree>
    <p:extLst>
      <p:ext uri="{A03324CF-EF56-4CBC-A24F-7E56C111AAB1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41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6ED89324-6288-46BB-A0A6-A9B87BD7A056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C5A24C8A-3AF8-4F74-9B2C-B2696D6FB16F}"/>
              </a:ext>
            </a:extLst>
          </p:cNvPr>
          <p:cNvSpPr>
            <a:spLocks noGrp="1"/>
          </p:cNvSpPr>
          <p:nvPr>
            <p:ph type="pic"/>
            <p:custDataLst>
              <p:tags r:id="rId1"/>
            </p:custDataLst>
          </p:nvPr>
        </p:nvSpPr>
        <p:spPr>
          <a:xfrm>
            <a:off x="0" y="3416300"/>
            <a:ext cx="6096000" cy="3441699"/>
          </a:xfrm>
          <a:prstGeom prst="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vert="horz" wrap="square" rtlCol="0" anchor="ctr">
            <a:noAutofit/>
          </a:bodyPr>
          <a:lstStyle>
            <a:lvl1pPr lvl="0" algn="ctr">
              <a:defRPr lang="en-US" sz="1200" dirty="0"/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3" name="Picture Placeholder 4">
            <a:extLst>
              <a:ext uri="{378327DA-FF95-4CCE-97E4-A7590E5CF45A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56CF9AA5-CBA7-48D7-8898-5F9F907902D7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0" y="-12192"/>
            <a:ext cx="6096000" cy="3428492"/>
          </a:xfrm>
          <a:prstGeom prst="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vert="horz" wrap="square" rtlCol="0" anchor="ctr">
            <a:noAutofit/>
          </a:bodyPr>
          <a:lstStyle>
            <a:lvl1pPr lvl="0" algn="ctr">
              <a:defRPr lang="en-US" sz="1200" dirty="0"/>
            </a:lvl1pPr>
          </a:lstStyle>
          <a:p>
            <a:r>
              <a:rPr lang="en-US" dirty="0"/>
              <a:t>Drag &amp; Drop Picture</a:t>
            </a:r>
          </a:p>
        </p:txBody>
      </p:sp>
    </p:spTree>
    <p:extLst>
      <p:ext uri="{83B8A37D-24D9-4598-9F57-689CA52ED12D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42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92C92BBC-5DC4-431C-930F-219EBDBB10D0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1D918C36-4585-4060-AD06-EA285D433311}"/>
              </a:ext>
            </a:extLst>
          </p:cNvPr>
          <p:cNvSpPr>
            <a:spLocks noGrp="1"/>
          </p:cNvSpPr>
          <p:nvPr>
            <p:ph type="pic"/>
            <p:custDataLst>
              <p:tags r:id="rId1"/>
            </p:custDataLst>
          </p:nvPr>
        </p:nvSpPr>
        <p:spPr>
          <a:xfrm>
            <a:off x="6096000" y="3367532"/>
            <a:ext cx="6096000" cy="3490467"/>
          </a:xfrm>
          <a:prstGeom prst="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vert="horz" wrap="square" rtlCol="0" anchor="ctr">
            <a:noAutofit/>
          </a:bodyPr>
          <a:lstStyle>
            <a:lvl1pPr lvl="0" algn="ctr">
              <a:defRPr lang="en-US" sz="1200" dirty="0"/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3" name="Picture Placeholder 4">
            <a:extLst>
              <a:ext uri="{84EEBB50-2922-4B21-95DB-8E393BABE121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45857BD3-A036-4D16-A9E5-BF787DF0746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96000" y="-12192"/>
            <a:ext cx="6096000" cy="3379724"/>
          </a:xfrm>
          <a:prstGeom prst="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vert="horz" wrap="square" rtlCol="0" anchor="ctr">
            <a:noAutofit/>
          </a:bodyPr>
          <a:lstStyle>
            <a:lvl1pPr lvl="0" algn="ctr">
              <a:defRPr lang="en-US" sz="1200" dirty="0"/>
            </a:lvl1pPr>
          </a:lstStyle>
          <a:p>
            <a:r>
              <a:rPr lang="en-US" dirty="0"/>
              <a:t>Drag &amp; Drop Picture</a:t>
            </a:r>
          </a:p>
        </p:txBody>
      </p:sp>
    </p:spTree>
    <p:extLst>
      <p:ext uri="{EE8FE8C5-780B-4BD3-B780-1B81DE815B90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ADFEA42C-1550-439B-B432-575CB0228C7B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09264831-98AB-433D-8359-D1C8A5C009D5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 rtlCol="0"/>
          <a:lstStyle/>
          <a:p>
            <a:fld id="{CF0DDAD2-2703-42E2-8F04-8CA5DF7A2BF7}" type="slidenum">
              <a:t>‹N›</a:t>
            </a:fld>
            <a:endParaRPr lang="en-US" dirty="0"/>
          </a:p>
        </p:txBody>
      </p:sp>
      <p:sp>
        <p:nvSpPr>
          <p:cNvPr id="3" name="Picture Placeholder 4">
            <a:extLst>
              <a:ext uri="{74A96947-24C1-43A4-9E98-F6A4AEE60A1D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565052A4-C898-4961-9083-07B030B74F16}"/>
              </a:ext>
            </a:extLst>
          </p:cNvPr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" name="Номер слайда 21">
            <a:extLst>
              <a:ext uri="{CB027E67-69B0-4B75-A56D-3D7AF0AF8EEA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1D72CD3A-BBD7-4A7C-A1F9-7086FF4599D0}"/>
              </a:ext>
            </a:extLst>
          </p:cNvPr>
          <p:cNvSpPr txBox="1"/>
          <p:nvPr userDrawn="1"/>
        </p:nvSpPr>
        <p:spPr>
          <a:xfrm>
            <a:off x="235873" y="6418876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marL="0" lvl="0" algn="ctr" rtl="0">
              <a:defRPr lang="en-US" sz="1000" b="0" i="0" dirty="0">
                <a:solidFill>
                  <a:schemeClr val="tx1">
                    <a:alpha val="70000"/>
                  </a:schemeClr>
                </a:solidFill>
                <a:latin typeface="Montserrat Medium"/>
              </a:defRPr>
            </a:lvl1pPr>
            <a:lvl2pPr marL="457165" lvl="1" algn="l" rtl="0">
              <a:defRPr lang="en-US" sz="1800" dirty="0">
                <a:solidFill>
                  <a:schemeClr val="tx1"/>
                </a:solidFill>
                <a:latin typeface="+mn-lt"/>
              </a:defRPr>
            </a:lvl2pPr>
            <a:lvl3pPr marL="914330" lvl="2" algn="l" rtl="0">
              <a:defRPr lang="en-US" sz="1800" dirty="0">
                <a:solidFill>
                  <a:schemeClr val="tx1"/>
                </a:solidFill>
                <a:latin typeface="+mn-lt"/>
              </a:defRPr>
            </a:lvl3pPr>
            <a:lvl4pPr marL="1371495" lvl="3" algn="l" rtl="0">
              <a:defRPr lang="en-US" sz="1800" dirty="0">
                <a:solidFill>
                  <a:schemeClr val="tx1"/>
                </a:solidFill>
                <a:latin typeface="+mn-lt"/>
              </a:defRPr>
            </a:lvl4pPr>
            <a:lvl5pPr marL="1828660" lvl="4" algn="l" rtl="0">
              <a:defRPr lang="en-US" sz="1800" dirty="0">
                <a:solidFill>
                  <a:schemeClr val="tx1"/>
                </a:solidFill>
                <a:latin typeface="+mn-lt"/>
              </a:defRPr>
            </a:lvl5pPr>
            <a:lvl6pPr marL="2285825" lvl="5" algn="l" rtl="0">
              <a:defRPr lang="en-US" sz="1800" dirty="0">
                <a:solidFill>
                  <a:schemeClr val="tx1"/>
                </a:solidFill>
                <a:latin typeface="+mn-lt"/>
              </a:defRPr>
            </a:lvl6pPr>
            <a:lvl7pPr marL="2742990" lvl="6" algn="l" rtl="0">
              <a:defRPr lang="en-US" sz="1800" dirty="0">
                <a:solidFill>
                  <a:schemeClr val="tx1"/>
                </a:solidFill>
                <a:latin typeface="+mn-lt"/>
              </a:defRPr>
            </a:lvl7pPr>
            <a:lvl8pPr marL="3200155" lvl="7" algn="l" rtl="0">
              <a:defRPr lang="en-US" sz="1800" dirty="0">
                <a:solidFill>
                  <a:schemeClr val="tx1"/>
                </a:solidFill>
                <a:latin typeface="+mn-lt"/>
              </a:defRPr>
            </a:lvl8pPr>
            <a:lvl9pPr marL="3657320" lvl="8" algn="l" rtl="0">
              <a:defRPr lang="en-US" sz="1800" dirty="0">
                <a:solidFill>
                  <a:schemeClr val="tx1"/>
                </a:solidFill>
                <a:latin typeface="+mn-lt"/>
              </a:defRPr>
            </a:lvl9pPr>
          </a:lstStyle>
          <a:p>
            <a:fld id="{369691C1-AA8E-44F7-8943-CCC33DDD398C}" type="slidenum">
              <a:t>‹N›</a:t>
            </a:fld>
            <a:endParaRPr lang="en-US" dirty="0">
              <a:solidFill>
                <a:schemeClr val="bg1">
                  <a:alpha val="70000"/>
                </a:schemeClr>
              </a:solidFill>
            </a:endParaRPr>
          </a:p>
        </p:txBody>
      </p:sp>
      <p:cxnSp>
        <p:nvCxnSpPr>
          <p:cNvPr id="5" name="Straight Connector 5">
            <a:extLst>
              <a:ext uri="{916B15B3-17D5-40E0-A1ED-98A67F173827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412377E6-B222-4D6E-9DDC-2749D60803B7}"/>
              </a:ext>
            </a:extLst>
          </p:cNvPr>
          <p:cNvCxnSpPr/>
          <p:nvPr/>
        </p:nvCxnSpPr>
        <p:spPr>
          <a:xfrm>
            <a:off x="985480" y="0"/>
            <a:ext cx="0" cy="6858000"/>
          </a:xfrm>
          <a:prstGeom prst="line">
            <a:avLst/>
          </a:prstGeom>
          <a:ln>
            <a:solidFill>
              <a:schemeClr val="tx1">
                <a:alpha val="19999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6">
            <a:extLst>
              <a:ext uri="{5BE73821-7A15-483B-B376-1BD59D4A38EF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4DD69944-07C3-4500-827A-21C96F176141}"/>
              </a:ext>
            </a:extLst>
          </p:cNvPr>
          <p:cNvCxnSpPr/>
          <p:nvPr/>
        </p:nvCxnSpPr>
        <p:spPr>
          <a:xfrm>
            <a:off x="468887" y="3262746"/>
            <a:ext cx="0" cy="34497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7">
            <a:extLst>
              <a:ext uri="{317BFF43-E917-4E9F-8DFF-68C489612893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A730528C-AE0A-4063-A255-448D6E21B13A}"/>
              </a:ext>
            </a:extLst>
          </p:cNvPr>
          <p:cNvCxnSpPr/>
          <p:nvPr/>
        </p:nvCxnSpPr>
        <p:spPr>
          <a:xfrm>
            <a:off x="516593" y="3262746"/>
            <a:ext cx="0" cy="34497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4">
            <a:extLst>
              <a:ext uri="{3D194221-1B3B-42B2-9073-CF06CB8D06EF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84AA5987-33C7-4C6B-8C98-08F68440CAD5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866900" y="996123"/>
            <a:ext cx="4229100" cy="1621619"/>
          </a:xfrm>
        </p:spPr>
        <p:txBody>
          <a:bodyPr rtlCol="0"/>
          <a:lstStyle>
            <a:lvl1pPr lvl="0">
              <a:defRPr lang="en-US" sz="3600" dirty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FF9101C6-E6CF-4FC5-BE78-D47B9254E582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EF86BFEE-5390-41EA-8404-FF422B0D9E32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D39653B2-D278-4B15-9761-509B4FCE8E61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 rtlCol="0"/>
          <a:lstStyle>
            <a:lvl1pPr lvl="0">
              <a:defRPr lang="en-US" sz="1000" dirty="0"/>
            </a:lvl1pPr>
          </a:lstStyle>
          <a:p>
            <a:fld id="{016FAC39-6E2F-47DF-8DB4-728DC1FA2AAD}" type="slidenum">
              <a:t>‹N›</a:t>
            </a:fld>
            <a:endParaRPr lang="en-US" dirty="0"/>
          </a:p>
        </p:txBody>
      </p:sp>
      <p:sp>
        <p:nvSpPr>
          <p:cNvPr id="3" name="Title 4">
            <a:extLst>
              <a:ext uri="{159D16FA-F292-4AEE-90E8-59453C83A7C8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5421F260-CC73-4150-BC49-6CBE53AEA90D}"/>
              </a:ext>
            </a:extLst>
          </p:cNvPr>
          <p:cNvSpPr>
            <a:spLocks noGrp="1"/>
          </p:cNvSpPr>
          <p:nvPr>
            <p:ph type="title" idx="1"/>
          </p:nvPr>
        </p:nvSpPr>
        <p:spPr>
          <a:xfrm>
            <a:off x="1866900" y="2500438"/>
            <a:ext cx="4229100" cy="1857123"/>
          </a:xfrm>
        </p:spPr>
        <p:txBody>
          <a:bodyPr rtlCol="0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4F198619-8594-4884-BA08-0754CA17AF26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8C6C9178-501D-4C14-B427-1A106AC7A5F2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B20F1EB9-A23E-4112-BA6F-87DEB203FC3A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 rtlCol="0"/>
          <a:lstStyle/>
          <a:p>
            <a:fld id="{3F6283CB-B494-4041-8DFB-0600C75AE7D6}" type="slidenum">
              <a:t>‹N›</a:t>
            </a:fld>
            <a:endParaRPr lang="en-US" dirty="0"/>
          </a:p>
        </p:txBody>
      </p:sp>
      <p:sp>
        <p:nvSpPr>
          <p:cNvPr id="3" name="Title 4">
            <a:extLst>
              <a:ext uri="{D7FF1736-2557-4D63-90EE-A0D5AEB2A555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AA590F17-B5CD-4EE5-813E-F4F009AEFA50}"/>
              </a:ext>
            </a:extLst>
          </p:cNvPr>
          <p:cNvSpPr>
            <a:spLocks noGrp="1"/>
          </p:cNvSpPr>
          <p:nvPr>
            <p:ph type="title" idx="1"/>
          </p:nvPr>
        </p:nvSpPr>
        <p:spPr>
          <a:xfrm>
            <a:off x="1866900" y="2618190"/>
            <a:ext cx="4229100" cy="1621619"/>
          </a:xfrm>
        </p:spPr>
        <p:txBody>
          <a:bodyPr rtlCol="0"/>
          <a:lstStyle>
            <a:lvl1pPr lvl="0">
              <a:defRPr lang="en-US" sz="3600" dirty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F3779FBC-4AA7-41B0-8D2E-FCF303A1DB84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ideMaster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7ECA979F-7FE2-493B-8DC2-05C3578E3EC5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ADDFE965-8F3C-4EAF-BBB1-75D562C4E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900" y="994934"/>
            <a:ext cx="9753600" cy="1487862"/>
          </a:xfrm>
          <a:prstGeom prst="rect">
            <a:avLst/>
          </a:prstGeom>
        </p:spPr>
        <p:txBody>
          <a:bodyPr vert="horz" lIns="0" tIns="192024" rIns="0" bIns="0" rtlCol="0" anchor="t">
            <a:noAutofit/>
          </a:bodyPr>
          <a:lstStyle/>
          <a:p>
            <a:r>
              <a:rPr lang="en-US" dirty="0"/>
              <a:t>YOUR TITLE HERE</a:t>
            </a:r>
          </a:p>
        </p:txBody>
      </p:sp>
      <p:sp>
        <p:nvSpPr>
          <p:cNvPr id="3" name="Номер слайда 21">
            <a:extLst>
              <a:ext uri="{70F5C509-A776-4B67-853B-5152E52A7F3A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D47DAFD0-ECF1-4380-88CA-FEA475FDDF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5873" y="6418876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lvl="0" algn="ctr">
              <a:defRPr lang="en-US" sz="1000" b="0" i="0" dirty="0">
                <a:solidFill>
                  <a:schemeClr val="tx1">
                    <a:alpha val="70000"/>
                  </a:schemeClr>
                </a:solidFill>
                <a:latin typeface="Montserrat Medium"/>
              </a:defRPr>
            </a:lvl1pPr>
          </a:lstStyle>
          <a:p>
            <a:fld id="{CCB3F722-525D-41FE-8962-85BB92CD0F16}" type="slidenum">
              <a:t>‹N›</a:t>
            </a:fld>
            <a:endParaRPr lang="en-US" dirty="0"/>
          </a:p>
        </p:txBody>
      </p:sp>
      <p:sp>
        <p:nvSpPr>
          <p:cNvPr id="4" name="Text Placeholder 10">
            <a:extLst>
              <a:ext uri="{0A2B28A0-8CC5-470B-943E-0CCD32FAA4B6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6AE8A639-638F-45E8-A644-7997231CA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66900" y="2514600"/>
            <a:ext cx="9753600" cy="311044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8">
            <a:extLst>
              <a:ext uri="{A1633696-F7CF-4B4D-9C6D-8C9FFFA83187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5141CB2B-025C-487C-9E61-C6CCF61A5B49}"/>
              </a:ext>
            </a:extLst>
          </p:cNvPr>
          <p:cNvCxnSpPr/>
          <p:nvPr/>
        </p:nvCxnSpPr>
        <p:spPr>
          <a:xfrm>
            <a:off x="985480" y="0"/>
            <a:ext cx="0" cy="6858000"/>
          </a:xfrm>
          <a:prstGeom prst="line">
            <a:avLst/>
          </a:prstGeom>
          <a:ln>
            <a:solidFill>
              <a:schemeClr val="tx1">
                <a:alpha val="19999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3">
            <a:extLst>
              <a:ext uri="{A594B0D0-8EC1-4C3C-8876-DC0B360FF867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A8666408-77CB-4AAC-9106-2655F4D110F3}"/>
              </a:ext>
            </a:extLst>
          </p:cNvPr>
          <p:cNvCxnSpPr/>
          <p:nvPr/>
        </p:nvCxnSpPr>
        <p:spPr>
          <a:xfrm>
            <a:off x="468887" y="3262746"/>
            <a:ext cx="0" cy="34497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6">
            <a:extLst>
              <a:ext uri="{3D6AD7E5-A2AB-4973-B7F9-A0B48A25FB29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76B1FB61-F0F2-45CF-B576-B9774772E205}"/>
              </a:ext>
            </a:extLst>
          </p:cNvPr>
          <p:cNvCxnSpPr/>
          <p:nvPr/>
        </p:nvCxnSpPr>
        <p:spPr>
          <a:xfrm>
            <a:off x="516593" y="3262746"/>
            <a:ext cx="0" cy="34497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</p:sldLayoutIdLst>
  <p:hf hdr="0" ftr="0" dt="0"/>
  <p:txStyles>
    <p:titleStyle>
      <a:lvl1pPr lvl="0" algn="l" rtl="0">
        <a:lnSpc>
          <a:spcPct val="80000"/>
        </a:lnSpc>
        <a:spcBef>
          <a:spcPct val="0"/>
        </a:spcBef>
        <a:buNone/>
        <a:defRPr lang="en-US" sz="4400" spc="-151" baseline="0" dirty="0">
          <a:solidFill>
            <a:schemeClr val="tx1"/>
          </a:solidFill>
          <a:latin typeface="+mj-lt"/>
        </a:defRPr>
      </a:lvl1pPr>
    </p:titleStyle>
    <p:bodyStyle>
      <a:lvl1pPr marL="0" lvl="0" indent="0" algn="l" rtl="0">
        <a:lnSpc>
          <a:spcPct val="120000"/>
        </a:lnSpc>
        <a:spcBef>
          <a:spcPts val="1000"/>
        </a:spcBef>
        <a:buFont typeface="Arial"/>
        <a:buNone/>
        <a:defRPr lang="en-US" sz="2800" dirty="0">
          <a:solidFill>
            <a:schemeClr val="tx1"/>
          </a:solidFill>
          <a:latin typeface="+mn-lt"/>
        </a:defRPr>
      </a:lvl1pPr>
      <a:lvl2pPr marL="0" lvl="1" indent="0" algn="l" rtl="0">
        <a:lnSpc>
          <a:spcPct val="120000"/>
        </a:lnSpc>
        <a:spcBef>
          <a:spcPts val="499"/>
        </a:spcBef>
        <a:buFont typeface="Arial"/>
        <a:buNone/>
        <a:defRPr lang="en-US" sz="1800" dirty="0">
          <a:solidFill>
            <a:schemeClr val="tx1"/>
          </a:solidFill>
          <a:latin typeface="+mn-lt"/>
        </a:defRPr>
      </a:lvl2pPr>
      <a:lvl3pPr marL="0" lvl="2" indent="0" algn="l" rtl="0">
        <a:lnSpc>
          <a:spcPct val="120000"/>
        </a:lnSpc>
        <a:spcBef>
          <a:spcPts val="499"/>
        </a:spcBef>
        <a:buFont typeface="Arial"/>
        <a:buNone/>
        <a:defRPr lang="en-US" sz="1200" dirty="0">
          <a:solidFill>
            <a:schemeClr val="tx1"/>
          </a:solidFill>
          <a:latin typeface="+mn-lt"/>
        </a:defRPr>
      </a:lvl3pPr>
      <a:lvl4pPr marL="0" lvl="3" indent="0" algn="l" rtl="0">
        <a:lnSpc>
          <a:spcPct val="120000"/>
        </a:lnSpc>
        <a:spcBef>
          <a:spcPts val="499"/>
        </a:spcBef>
        <a:buFont typeface="Arial"/>
        <a:buNone/>
        <a:defRPr lang="en-US" sz="1000" dirty="0">
          <a:solidFill>
            <a:schemeClr val="tx1">
              <a:alpha val="70000"/>
            </a:schemeClr>
          </a:solidFill>
          <a:latin typeface="+mn-lt"/>
        </a:defRPr>
      </a:lvl4pPr>
      <a:lvl5pPr marL="0" lvl="4" indent="0" algn="l" rtl="0">
        <a:lnSpc>
          <a:spcPct val="120000"/>
        </a:lnSpc>
        <a:spcBef>
          <a:spcPts val="499"/>
        </a:spcBef>
        <a:buFont typeface="Arial"/>
        <a:buNone/>
        <a:defRPr lang="en-US" sz="1000" baseline="0" dirty="0">
          <a:solidFill>
            <a:schemeClr val="tx1">
              <a:alpha val="50000"/>
            </a:schemeClr>
          </a:solidFill>
          <a:latin typeface="+mn-lt"/>
        </a:defRPr>
      </a:lvl5pPr>
      <a:lvl6pPr marL="2514373" lvl="5" indent="-228580" algn="l" rtl="0">
        <a:lnSpc>
          <a:spcPct val="90000"/>
        </a:lnSpc>
        <a:spcBef>
          <a:spcPts val="499"/>
        </a:spcBef>
        <a:buFont typeface="Arial"/>
        <a:buChar char="•"/>
        <a:defRPr lang="en-US" sz="1800" dirty="0">
          <a:solidFill>
            <a:schemeClr val="tx1"/>
          </a:solidFill>
          <a:latin typeface="+mn-lt"/>
        </a:defRPr>
      </a:lvl6pPr>
      <a:lvl7pPr marL="2971534" lvl="6" indent="-228580" algn="l" rtl="0">
        <a:lnSpc>
          <a:spcPct val="90000"/>
        </a:lnSpc>
        <a:spcBef>
          <a:spcPts val="499"/>
        </a:spcBef>
        <a:buFont typeface="Arial"/>
        <a:buChar char="•"/>
        <a:defRPr lang="en-US" sz="1800" dirty="0">
          <a:solidFill>
            <a:schemeClr val="tx1"/>
          </a:solidFill>
          <a:latin typeface="+mn-lt"/>
        </a:defRPr>
      </a:lvl7pPr>
      <a:lvl8pPr marL="3428692" lvl="7" indent="-228580" algn="l" rtl="0">
        <a:lnSpc>
          <a:spcPct val="90000"/>
        </a:lnSpc>
        <a:spcBef>
          <a:spcPts val="499"/>
        </a:spcBef>
        <a:buFont typeface="Arial"/>
        <a:buChar char="•"/>
        <a:defRPr lang="en-US" sz="1800" dirty="0">
          <a:solidFill>
            <a:schemeClr val="tx1"/>
          </a:solidFill>
          <a:latin typeface="+mn-lt"/>
        </a:defRPr>
      </a:lvl8pPr>
      <a:lvl9pPr marL="3885850" lvl="8" indent="-228580" algn="l" rtl="0">
        <a:lnSpc>
          <a:spcPct val="90000"/>
        </a:lnSpc>
        <a:spcBef>
          <a:spcPts val="499"/>
        </a:spcBef>
        <a:buFont typeface="Arial"/>
        <a:buChar char="•"/>
        <a:defRPr lang="en-US" sz="1800" dirty="0">
          <a:solidFill>
            <a:schemeClr val="tx1"/>
          </a:solidFill>
          <a:latin typeface="+mn-lt"/>
        </a:defRPr>
      </a:lvl9pPr>
    </p:bodyStyle>
    <p:otherStyle>
      <a:lvl1pPr marL="0" lvl="0" algn="l" rtl="0">
        <a:defRPr lang="en-US" sz="1800" dirty="0">
          <a:solidFill>
            <a:schemeClr val="tx1"/>
          </a:solidFill>
          <a:latin typeface="+mn-lt"/>
        </a:defRPr>
      </a:lvl1pPr>
      <a:lvl2pPr marL="457158" lvl="1" algn="l" rtl="0">
        <a:defRPr lang="en-US" sz="1800" dirty="0">
          <a:solidFill>
            <a:schemeClr val="tx1"/>
          </a:solidFill>
          <a:latin typeface="+mn-lt"/>
        </a:defRPr>
      </a:lvl2pPr>
      <a:lvl3pPr marL="914317" lvl="2" algn="l" rtl="0">
        <a:defRPr lang="en-US" sz="1800" dirty="0">
          <a:solidFill>
            <a:schemeClr val="tx1"/>
          </a:solidFill>
          <a:latin typeface="+mn-lt"/>
        </a:defRPr>
      </a:lvl3pPr>
      <a:lvl4pPr marL="1371478" lvl="3" algn="l" rtl="0">
        <a:defRPr lang="en-US" sz="1800" dirty="0">
          <a:solidFill>
            <a:schemeClr val="tx1"/>
          </a:solidFill>
          <a:latin typeface="+mn-lt"/>
        </a:defRPr>
      </a:lvl4pPr>
      <a:lvl5pPr marL="1828635" lvl="4" algn="l" rtl="0">
        <a:defRPr lang="en-US" sz="1800" dirty="0">
          <a:solidFill>
            <a:schemeClr val="tx1"/>
          </a:solidFill>
          <a:latin typeface="+mn-lt"/>
        </a:defRPr>
      </a:lvl5pPr>
      <a:lvl6pPr marL="2285793" lvl="5" algn="l" rtl="0">
        <a:defRPr lang="en-US" sz="1800" dirty="0">
          <a:solidFill>
            <a:schemeClr val="tx1"/>
          </a:solidFill>
          <a:latin typeface="+mn-lt"/>
        </a:defRPr>
      </a:lvl6pPr>
      <a:lvl7pPr marL="2742953" lvl="6" algn="l" rtl="0">
        <a:defRPr lang="en-US" sz="1800" dirty="0">
          <a:solidFill>
            <a:schemeClr val="tx1"/>
          </a:solidFill>
          <a:latin typeface="+mn-lt"/>
        </a:defRPr>
      </a:lvl7pPr>
      <a:lvl8pPr marL="3200112" lvl="7" algn="l" rtl="0">
        <a:defRPr lang="en-US" sz="1800" dirty="0">
          <a:solidFill>
            <a:schemeClr val="tx1"/>
          </a:solidFill>
          <a:latin typeface="+mn-lt"/>
        </a:defRPr>
      </a:lvl8pPr>
      <a:lvl9pPr marL="3657271" lvl="8" algn="l" rtl="0">
        <a:defRPr lang="en-US" sz="1800" dirty="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info.it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esk.zoho.eu/portal/idtechnology/it/kb/id-technology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464BEE2C-2903-4949-A7D5-7858BCD0B566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2EB6EC15-C08D-4E6C-ADDE-BBB4F1E8CDCF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 rtlCol="0"/>
          <a:lstStyle/>
          <a:p>
            <a:fld id="{CFC29DBF-DAAF-4850-AA20-76E7024ED891}" type="slidenum">
              <a:t>1</a:t>
            </a:fld>
            <a:endParaRPr lang="en-US" dirty="0"/>
          </a:p>
        </p:txBody>
      </p:sp>
      <p:cxnSp>
        <p:nvCxnSpPr>
          <p:cNvPr id="3" name="Straight Connector 4">
            <a:extLst>
              <a:ext uri="{59F3E4F8-5FD5-4E3D-AC89-2785681266D7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CB084BAC-351C-40AD-B65F-8BEFAE63616E}"/>
              </a:ext>
            </a:extLst>
          </p:cNvPr>
          <p:cNvCxnSpPr/>
          <p:nvPr/>
        </p:nvCxnSpPr>
        <p:spPr>
          <a:xfrm>
            <a:off x="985480" y="0"/>
            <a:ext cx="0" cy="6858000"/>
          </a:xfrm>
          <a:prstGeom prst="line">
            <a:avLst/>
          </a:prstGeom>
          <a:ln>
            <a:solidFill>
              <a:schemeClr val="tx1">
                <a:alpha val="19999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5">
            <a:extLst>
              <a:ext uri="{FC3E70D3-F3DD-4315-9F7F-651EA768D6B7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7400B9FE-5D83-489F-ABDE-FDB8715A816D}"/>
              </a:ext>
            </a:extLst>
          </p:cNvPr>
          <p:cNvCxnSpPr/>
          <p:nvPr/>
        </p:nvCxnSpPr>
        <p:spPr>
          <a:xfrm>
            <a:off x="468887" y="3262746"/>
            <a:ext cx="0" cy="34497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6">
            <a:extLst>
              <a:ext uri="{0970718F-6798-4F21-81DF-183FBC290D11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7B6CC923-D41D-4064-981B-556EA20E5EBE}"/>
              </a:ext>
            </a:extLst>
          </p:cNvPr>
          <p:cNvCxnSpPr/>
          <p:nvPr/>
        </p:nvCxnSpPr>
        <p:spPr>
          <a:xfrm>
            <a:off x="516593" y="3262746"/>
            <a:ext cx="0" cy="34497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8">
            <a:extLst>
              <a:ext uri="{F444FE69-40F7-49D6-AF86-3A49840B5F40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D86D98B6-DD1F-4403-A2F7-15D56B2C8C7A}"/>
              </a:ext>
            </a:extLst>
          </p:cNvPr>
          <p:cNvSpPr txBox="1"/>
          <p:nvPr/>
        </p:nvSpPr>
        <p:spPr>
          <a:xfrm>
            <a:off x="1866900" y="2108997"/>
            <a:ext cx="8877299" cy="3051348"/>
          </a:xfrm>
          <a:prstGeom prst="rect">
            <a:avLst/>
          </a:prstGeom>
          <a:noFill/>
        </p:spPr>
        <p:txBody>
          <a:bodyPr vert="horz" wrap="square" lIns="0" tIns="45720" rIns="0" bIns="45720" rtlCol="0" anchor="t">
            <a:spAutoFit/>
          </a:bodyPr>
          <a:lstStyle/>
          <a:p>
            <a:pPr>
              <a:lnSpc>
                <a:spcPct val="80000"/>
              </a:lnSpc>
            </a:pPr>
            <a:r>
              <a:rPr lang="en-US" sz="4800" dirty="0">
                <a:solidFill>
                  <a:srgbClr val="CD3305"/>
                </a:solidFill>
                <a:latin typeface="Montserrat"/>
              </a:rPr>
              <a:t>Guida </a:t>
            </a:r>
            <a:r>
              <a:rPr lang="en-US" sz="4800" dirty="0" err="1">
                <a:solidFill>
                  <a:srgbClr val="CD3305"/>
                </a:solidFill>
                <a:latin typeface="Montserrat"/>
              </a:rPr>
              <a:t>pratica</a:t>
            </a:r>
            <a:r>
              <a:rPr lang="en-US" sz="4800" dirty="0">
                <a:solidFill>
                  <a:schemeClr val="accent1"/>
                </a:solidFill>
                <a:latin typeface="Montserrat"/>
              </a:rPr>
              <a:t> </a:t>
            </a:r>
            <a:r>
              <a:rPr lang="en-US" sz="4800" dirty="0" err="1">
                <a:latin typeface="Montserrat"/>
              </a:rPr>
              <a:t>alla</a:t>
            </a:r>
            <a:r>
              <a:rPr lang="en-US" sz="4800" dirty="0">
                <a:latin typeface="Montserrat"/>
              </a:rPr>
              <a:t> </a:t>
            </a:r>
            <a:r>
              <a:rPr lang="en-US" sz="4800" dirty="0" err="1">
                <a:latin typeface="Montserrat"/>
              </a:rPr>
              <a:t>procedura</a:t>
            </a:r>
            <a:r>
              <a:rPr lang="en-US" sz="4800" dirty="0">
                <a:latin typeface="Montserrat"/>
              </a:rPr>
              <a:t> di pre </a:t>
            </a:r>
            <a:r>
              <a:rPr lang="en-US" sz="4800" dirty="0" err="1">
                <a:latin typeface="Montserrat"/>
              </a:rPr>
              <a:t>registrazione</a:t>
            </a:r>
            <a:r>
              <a:rPr lang="en-US" sz="4800" dirty="0">
                <a:latin typeface="Montserrat"/>
              </a:rPr>
              <a:t> da utilizzare come </a:t>
            </a:r>
            <a:r>
              <a:rPr lang="en-US" sz="4800" b="1" u="none" dirty="0">
                <a:latin typeface="Montserrat"/>
              </a:rPr>
              <a:t>esempio/modello </a:t>
            </a:r>
            <a:r>
              <a:rPr lang="en-US" sz="4800" b="0" u="none" dirty="0">
                <a:latin typeface="Montserrat"/>
              </a:rPr>
              <a:t>di presentazione</a:t>
            </a:r>
            <a:r>
              <a:rPr lang="en-US" sz="4800" dirty="0">
                <a:latin typeface="Montserrat"/>
              </a:rPr>
              <a:t> </a:t>
            </a:r>
            <a:endParaRPr lang="en-US" sz="4800" b="0" u="none" dirty="0">
              <a:latin typeface="Montserrat"/>
            </a:endParaRPr>
          </a:p>
        </p:txBody>
      </p:sp>
      <p:sp>
        <p:nvSpPr>
          <p:cNvPr id="7" name="Rectangle 9">
            <a:extLst>
              <a:ext uri="{F5A4BB69-5664-4A4D-8D72-34D6A36EAB97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D143EB1C-3E85-49F0-B10B-877952BBE179}"/>
              </a:ext>
            </a:extLst>
          </p:cNvPr>
          <p:cNvSpPr/>
          <p:nvPr/>
        </p:nvSpPr>
        <p:spPr>
          <a:xfrm>
            <a:off x="1676400" y="1188625"/>
            <a:ext cx="2590795" cy="294234"/>
          </a:xfrm>
          <a:prstGeom prst="rect">
            <a:avLst/>
          </a:prstGeom>
          <a:solidFill>
            <a:srgbClr val="CD33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64008" rIns="0" rtlCol="0" anchor="ctr"/>
          <a:lstStyle/>
          <a:p>
            <a:pPr algn="ctr"/>
            <a:r>
              <a:rPr lang="en-US" sz="900" dirty="0">
                <a:solidFill>
                  <a:schemeClr val="lt1"/>
                </a:solidFill>
                <a:latin typeface="Montserrat"/>
              </a:rPr>
              <a:t>MODELLO DI GUIDA ALLA REGISTRAZIONE</a:t>
            </a:r>
          </a:p>
        </p:txBody>
      </p:sp>
      <p:sp>
        <p:nvSpPr>
          <p:cNvPr id="8" name="Right Triangle 10">
            <a:extLst>
              <a:ext uri="{BDC56313-4C1B-4B2F-8CD1-19AAD4E8664D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56F856D4-4792-4B7C-AF07-E2BB105C5D10}"/>
              </a:ext>
            </a:extLst>
          </p:cNvPr>
          <p:cNvSpPr/>
          <p:nvPr/>
        </p:nvSpPr>
        <p:spPr>
          <a:xfrm flipV="1">
            <a:off x="4098372" y="1479612"/>
            <a:ext cx="153679" cy="153679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10800000" vert="horz" wrap="square" lIns="91440" tIns="45720" rIns="91440" bIns="45720" numCol="1" spcCol="0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9" name="Immagine 8">
            <a:extLst>
              <a:ext uri="{6006B511-D6BE-4EA6-8A39-B1451E18081F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AD891D61-8090-4592-A180-C7FF906BA08E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rcRect l="8468" r="8468"/>
          <a:stretch>
            <a:fillRect/>
          </a:stretch>
        </p:blipFill>
        <p:spPr>
          <a:xfrm>
            <a:off x="1866900" y="4716599"/>
            <a:ext cx="1676800" cy="943194"/>
          </a:xfrm>
          <a:prstGeom prst="rect">
            <a:avLst/>
          </a:prstGeom>
          <a:noFill/>
        </p:spPr>
      </p:pic>
    </p:spTree>
    <p:extLst>
      <p:ext uri="{4DD5ADF1-9C6F-4C61-8E6C-EAA45FA8B247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53AB4EA3-5F7F-4859-8A4F-EEADD1C5D7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r="65957"/>
          <a:stretch/>
        </p:blipFill>
        <p:spPr>
          <a:xfrm>
            <a:off x="6827395" y="30166"/>
            <a:ext cx="3414010" cy="54864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75D207E4-7278-4220-A421-D970C0BCA3D5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130C0C7E-3927-404E-B44E-9BA4E93333BD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 rtlCol="0"/>
          <a:lstStyle/>
          <a:p>
            <a:fld id="{5641D3CC-FD17-428F-9728-CB18835CBDAE}" type="slidenum">
              <a:t>2</a:t>
            </a:fld>
            <a:endParaRPr lang="en-US" dirty="0"/>
          </a:p>
        </p:txBody>
      </p:sp>
      <p:sp>
        <p:nvSpPr>
          <p:cNvPr id="3" name="Title 3">
            <a:extLst>
              <a:ext uri="{6AFAB308-58E9-4484-8A6C-251E61BAA6CC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1832BF5B-AF0B-4132-9176-B19B5D76E234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866900" y="2618194"/>
            <a:ext cx="3058010" cy="1621621"/>
          </a:xfrm>
        </p:spPr>
        <p:txBody>
          <a:bodyPr rtlCol="0"/>
          <a:lstStyle/>
          <a:p>
            <a:r>
              <a:rPr lang="en-US" dirty="0" err="1">
                <a:solidFill>
                  <a:srgbClr val="1F1F1F"/>
                </a:solidFill>
                <a:latin typeface="Montserrat"/>
              </a:rPr>
              <a:t>Pagina</a:t>
            </a:r>
            <a:r>
              <a:rPr lang="en-US" dirty="0">
                <a:latin typeface="Montserrat"/>
              </a:rPr>
              <a:t> di</a:t>
            </a:r>
            <a:r>
              <a:rPr lang="en-US" dirty="0">
                <a:solidFill>
                  <a:srgbClr val="CD3305"/>
                </a:solidFill>
                <a:latin typeface="Montserrat"/>
              </a:rPr>
              <a:t> Accesso.</a:t>
            </a:r>
          </a:p>
        </p:txBody>
      </p:sp>
      <p:sp>
        <p:nvSpPr>
          <p:cNvPr id="4" name="TextBox 6">
            <a:extLst>
              <a:ext uri="{B6D5E57B-1A19-493B-B87B-E310290C69B8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680538B0-1AB5-424E-9542-608F624544B5}"/>
              </a:ext>
            </a:extLst>
          </p:cNvPr>
          <p:cNvSpPr txBox="1"/>
          <p:nvPr/>
        </p:nvSpPr>
        <p:spPr>
          <a:xfrm>
            <a:off x="1207779" y="6009918"/>
            <a:ext cx="10772022" cy="817916"/>
          </a:xfrm>
          <a:prstGeom prst="rect">
            <a:avLst/>
          </a:prstGeom>
          <a:noFill/>
        </p:spPr>
        <p:txBody>
          <a:bodyPr vert="horz" wrap="square" lIns="0" rIns="0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1000" b="0" dirty="0">
                <a:solidFill>
                  <a:schemeClr val="tx1">
                    <a:alpha val="80000"/>
                  </a:schemeClr>
                </a:solidFill>
                <a:latin typeface="Open Sans"/>
              </a:rPr>
              <a:t>Prima </a:t>
            </a:r>
            <a:r>
              <a:rPr lang="en-US" sz="1000" b="0" dirty="0" err="1">
                <a:solidFill>
                  <a:schemeClr val="tx1">
                    <a:alpha val="80000"/>
                  </a:schemeClr>
                </a:solidFill>
                <a:latin typeface="Open Sans"/>
              </a:rPr>
              <a:t>dell’assemblea</a:t>
            </a:r>
            <a:r>
              <a:rPr lang="en-US" sz="1000" b="0" dirty="0">
                <a:solidFill>
                  <a:schemeClr val="tx1">
                    <a:alpha val="80000"/>
                  </a:schemeClr>
                </a:solidFill>
                <a:latin typeface="Open Sans"/>
              </a:rPr>
              <a:t> </a:t>
            </a:r>
            <a:r>
              <a:rPr lang="en-US" sz="1000" b="0" dirty="0" err="1">
                <a:solidFill>
                  <a:schemeClr val="tx1">
                    <a:alpha val="80000"/>
                  </a:schemeClr>
                </a:solidFill>
                <a:latin typeface="Open Sans"/>
              </a:rPr>
              <a:t>riceverai</a:t>
            </a:r>
            <a:r>
              <a:rPr lang="en-US" sz="1000" b="0" dirty="0">
                <a:solidFill>
                  <a:schemeClr val="tx1">
                    <a:alpha val="80000"/>
                  </a:schemeClr>
                </a:solidFill>
                <a:latin typeface="Open Sans"/>
              </a:rPr>
              <a:t> un link </a:t>
            </a:r>
            <a:r>
              <a:rPr lang="en-US" sz="1000" b="0" dirty="0" err="1">
                <a:solidFill>
                  <a:schemeClr val="tx1">
                    <a:alpha val="80000"/>
                  </a:schemeClr>
                </a:solidFill>
                <a:latin typeface="Open Sans"/>
              </a:rPr>
              <a:t>alla</a:t>
            </a:r>
            <a:r>
              <a:rPr lang="en-US" sz="1000" b="0" dirty="0">
                <a:solidFill>
                  <a:schemeClr val="tx1">
                    <a:alpha val="80000"/>
                  </a:schemeClr>
                </a:solidFill>
                <a:latin typeface="Open Sans"/>
              </a:rPr>
              <a:t> </a:t>
            </a:r>
            <a:r>
              <a:rPr lang="en-US" sz="1000" b="0" dirty="0" err="1">
                <a:solidFill>
                  <a:schemeClr val="tx1">
                    <a:alpha val="80000"/>
                  </a:schemeClr>
                </a:solidFill>
                <a:latin typeface="Open Sans"/>
              </a:rPr>
              <a:t>pagina</a:t>
            </a:r>
            <a:r>
              <a:rPr lang="en-US" sz="1000" b="0" dirty="0">
                <a:solidFill>
                  <a:schemeClr val="tx1">
                    <a:alpha val="80000"/>
                  </a:schemeClr>
                </a:solidFill>
                <a:latin typeface="Open Sans"/>
              </a:rPr>
              <a:t> di accesso. Qui </a:t>
            </a:r>
            <a:r>
              <a:rPr lang="en-US" sz="1000" b="0" dirty="0" err="1">
                <a:solidFill>
                  <a:schemeClr val="tx1">
                    <a:alpha val="80000"/>
                  </a:schemeClr>
                </a:solidFill>
                <a:latin typeface="Open Sans"/>
              </a:rPr>
              <a:t>troverai</a:t>
            </a:r>
            <a:r>
              <a:rPr lang="en-US" sz="1000" b="0" dirty="0">
                <a:solidFill>
                  <a:schemeClr val="tx1">
                    <a:alpha val="80000"/>
                  </a:schemeClr>
                </a:solidFill>
                <a:latin typeface="Open Sans"/>
              </a:rPr>
              <a:t> </a:t>
            </a:r>
            <a:r>
              <a:rPr lang="en-US" sz="1000" dirty="0">
                <a:solidFill>
                  <a:schemeClr val="tx1">
                    <a:alpha val="80000"/>
                  </a:schemeClr>
                </a:solidFill>
                <a:latin typeface="Open Sans"/>
              </a:rPr>
              <a:t>un </a:t>
            </a:r>
            <a:r>
              <a:rPr lang="en-US" sz="1000" dirty="0" err="1">
                <a:solidFill>
                  <a:schemeClr val="tx1">
                    <a:alpha val="80000"/>
                  </a:schemeClr>
                </a:solidFill>
                <a:latin typeface="Open Sans"/>
              </a:rPr>
              <a:t>pulsante</a:t>
            </a:r>
            <a:r>
              <a:rPr lang="en-US" sz="1000" dirty="0">
                <a:solidFill>
                  <a:schemeClr val="tx1">
                    <a:alpha val="80000"/>
                  </a:schemeClr>
                </a:solidFill>
                <a:latin typeface="Open Sans"/>
              </a:rPr>
              <a:t> “Pre-</a:t>
            </a:r>
            <a:r>
              <a:rPr lang="en-US" sz="1000" dirty="0" err="1">
                <a:solidFill>
                  <a:schemeClr val="tx1">
                    <a:alpha val="80000"/>
                  </a:schemeClr>
                </a:solidFill>
                <a:latin typeface="Open Sans"/>
              </a:rPr>
              <a:t>registrazione</a:t>
            </a:r>
            <a:r>
              <a:rPr lang="en-US" sz="1000" dirty="0">
                <a:solidFill>
                  <a:schemeClr val="tx1">
                    <a:alpha val="80000"/>
                  </a:schemeClr>
                </a:solidFill>
                <a:latin typeface="Open Sans"/>
              </a:rPr>
              <a:t>”. </a:t>
            </a:r>
            <a:r>
              <a:rPr lang="en-US" sz="1000" dirty="0" err="1">
                <a:solidFill>
                  <a:schemeClr val="tx1">
                    <a:alpha val="80000"/>
                  </a:schemeClr>
                </a:solidFill>
                <a:latin typeface="Open Sans"/>
              </a:rPr>
              <a:t>Cliccandolo</a:t>
            </a:r>
            <a:r>
              <a:rPr lang="en-US" sz="1000" dirty="0">
                <a:solidFill>
                  <a:schemeClr val="tx1">
                    <a:alpha val="80000"/>
                  </a:schemeClr>
                </a:solidFill>
                <a:latin typeface="Open Sans"/>
              </a:rPr>
              <a:t>, </a:t>
            </a:r>
            <a:r>
              <a:rPr lang="en-US" sz="1000" dirty="0" err="1">
                <a:solidFill>
                  <a:schemeClr val="tx1">
                    <a:alpha val="80000"/>
                  </a:schemeClr>
                </a:solidFill>
                <a:latin typeface="Open Sans"/>
              </a:rPr>
              <a:t>si</a:t>
            </a:r>
            <a:r>
              <a:rPr lang="en-US" sz="1000" dirty="0">
                <a:solidFill>
                  <a:schemeClr val="tx1">
                    <a:alpha val="80000"/>
                  </a:schemeClr>
                </a:solidFill>
                <a:latin typeface="Open Sans"/>
              </a:rPr>
              <a:t> </a:t>
            </a:r>
            <a:r>
              <a:rPr lang="en-US" sz="1000" dirty="0" err="1">
                <a:solidFill>
                  <a:schemeClr val="tx1">
                    <a:alpha val="80000"/>
                  </a:schemeClr>
                </a:solidFill>
                <a:latin typeface="Open Sans"/>
              </a:rPr>
              <a:t>aprirà</a:t>
            </a:r>
            <a:r>
              <a:rPr lang="en-US" sz="1000" dirty="0">
                <a:solidFill>
                  <a:schemeClr val="tx1">
                    <a:alpha val="80000"/>
                  </a:schemeClr>
                </a:solidFill>
                <a:latin typeface="Open Sans"/>
              </a:rPr>
              <a:t> </a:t>
            </a:r>
            <a:r>
              <a:rPr lang="en-US" sz="1000" dirty="0" err="1">
                <a:solidFill>
                  <a:schemeClr val="tx1">
                    <a:alpha val="80000"/>
                  </a:schemeClr>
                </a:solidFill>
                <a:latin typeface="Open Sans"/>
              </a:rPr>
              <a:t>una</a:t>
            </a:r>
            <a:r>
              <a:rPr lang="en-US" sz="1000" dirty="0">
                <a:solidFill>
                  <a:schemeClr val="tx1">
                    <a:alpha val="80000"/>
                  </a:schemeClr>
                </a:solidFill>
                <a:latin typeface="Open Sans"/>
              </a:rPr>
              <a:t> </a:t>
            </a:r>
            <a:r>
              <a:rPr lang="en-US" sz="1000" dirty="0" err="1">
                <a:solidFill>
                  <a:schemeClr val="tx1">
                    <a:alpha val="80000"/>
                  </a:schemeClr>
                </a:solidFill>
                <a:latin typeface="Open Sans"/>
              </a:rPr>
              <a:t>nuova</a:t>
            </a:r>
            <a:r>
              <a:rPr lang="en-US" sz="1000" dirty="0">
                <a:solidFill>
                  <a:schemeClr val="tx1">
                    <a:alpha val="80000"/>
                  </a:schemeClr>
                </a:solidFill>
                <a:latin typeface="Open Sans"/>
              </a:rPr>
              <a:t> </a:t>
            </a:r>
            <a:r>
              <a:rPr lang="en-US" sz="1000" dirty="0" err="1">
                <a:solidFill>
                  <a:schemeClr val="tx1">
                    <a:alpha val="80000"/>
                  </a:schemeClr>
                </a:solidFill>
                <a:latin typeface="Open Sans"/>
              </a:rPr>
              <a:t>scheda</a:t>
            </a:r>
            <a:r>
              <a:rPr lang="en-US" sz="1000" dirty="0">
                <a:solidFill>
                  <a:schemeClr val="tx1">
                    <a:alpha val="80000"/>
                  </a:schemeClr>
                </a:solidFill>
                <a:latin typeface="Open Sans"/>
              </a:rPr>
              <a:t> per </a:t>
            </a:r>
            <a:r>
              <a:rPr lang="en-US" sz="1000" dirty="0" err="1">
                <a:solidFill>
                  <a:schemeClr val="tx1">
                    <a:alpha val="80000"/>
                  </a:schemeClr>
                </a:solidFill>
                <a:latin typeface="Open Sans"/>
              </a:rPr>
              <a:t>effettuare</a:t>
            </a:r>
            <a:r>
              <a:rPr lang="en-US" sz="1000" dirty="0">
                <a:solidFill>
                  <a:schemeClr val="tx1">
                    <a:alpha val="80000"/>
                  </a:schemeClr>
                </a:solidFill>
                <a:latin typeface="Open Sans"/>
              </a:rPr>
              <a:t> la pre </a:t>
            </a:r>
            <a:r>
              <a:rPr lang="en-US" sz="1000" dirty="0" err="1">
                <a:solidFill>
                  <a:schemeClr val="tx1">
                    <a:alpha val="80000"/>
                  </a:schemeClr>
                </a:solidFill>
                <a:latin typeface="Open Sans"/>
              </a:rPr>
              <a:t>registrazione</a:t>
            </a:r>
            <a:r>
              <a:rPr lang="en-US" sz="1000" dirty="0">
                <a:solidFill>
                  <a:schemeClr val="tx1">
                    <a:alpha val="80000"/>
                  </a:schemeClr>
                </a:solidFill>
                <a:latin typeface="Open Sans"/>
              </a:rPr>
              <a:t>.</a:t>
            </a:r>
            <a:br>
              <a:rPr lang="en-US" sz="1000" b="0" dirty="0">
                <a:solidFill>
                  <a:schemeClr val="tx1">
                    <a:alpha val="80000"/>
                  </a:schemeClr>
                </a:solidFill>
                <a:latin typeface="Open Sans"/>
              </a:rPr>
            </a:br>
            <a:br>
              <a:rPr lang="en-US" sz="1000" b="0" dirty="0">
                <a:solidFill>
                  <a:schemeClr val="tx1">
                    <a:alpha val="80000"/>
                  </a:schemeClr>
                </a:solidFill>
                <a:latin typeface="Open Sans"/>
              </a:rPr>
            </a:br>
            <a:r>
              <a:rPr lang="en-US" sz="1000" b="1" dirty="0">
                <a:solidFill>
                  <a:srgbClr val="C00000"/>
                </a:solidFill>
                <a:latin typeface="Open Sans"/>
              </a:rPr>
              <a:t>N.B.</a:t>
            </a:r>
          </a:p>
          <a:p>
            <a:pPr algn="l">
              <a:lnSpc>
                <a:spcPct val="120000"/>
              </a:lnSpc>
            </a:pPr>
            <a:r>
              <a:rPr lang="en-US" sz="1000" b="0" i="1" dirty="0">
                <a:solidFill>
                  <a:schemeClr val="tx1">
                    <a:alpha val="80000"/>
                  </a:schemeClr>
                </a:solidFill>
                <a:latin typeface="Open Sans"/>
              </a:rPr>
              <a:t>-Contatta la commissione elettorale ai seguenti contatti: </a:t>
            </a:r>
            <a:r>
              <a:rPr lang="en-US" sz="1000" b="0" i="1" u="sng" dirty="0">
                <a:solidFill>
                  <a:schemeClr val="tx1">
                    <a:alpha val="80000"/>
                  </a:schemeClr>
                </a:solidFill>
                <a:latin typeface="Open Sans"/>
                <a:hlinkClick r:id="rId3"/>
              </a:rPr>
              <a:t>xyz@info.it</a:t>
            </a:r>
            <a:r>
              <a:rPr lang="en-US" sz="1000" b="0" i="1" dirty="0">
                <a:solidFill>
                  <a:schemeClr val="tx1">
                    <a:alpha val="80000"/>
                  </a:schemeClr>
                </a:solidFill>
                <a:latin typeface="Open Sans"/>
              </a:rPr>
              <a:t>  o al numero </a:t>
            </a:r>
            <a:r>
              <a:rPr lang="en-US" sz="1000" b="0" i="1" dirty="0" err="1">
                <a:solidFill>
                  <a:schemeClr val="tx1">
                    <a:alpha val="80000"/>
                  </a:schemeClr>
                </a:solidFill>
                <a:latin typeface="Open Sans"/>
              </a:rPr>
              <a:t>xyz</a:t>
            </a:r>
            <a:r>
              <a:rPr lang="en-US" sz="1000" b="0" i="1" dirty="0">
                <a:solidFill>
                  <a:schemeClr val="tx1">
                    <a:alpha val="80000"/>
                  </a:schemeClr>
                </a:solidFill>
                <a:latin typeface="Open Sans"/>
              </a:rPr>
              <a:t> </a:t>
            </a:r>
            <a:r>
              <a:rPr lang="en-US" sz="1000" b="0" i="1" dirty="0" err="1">
                <a:solidFill>
                  <a:schemeClr val="tx1">
                    <a:alpha val="80000"/>
                  </a:schemeClr>
                </a:solidFill>
                <a:latin typeface="Open Sans"/>
              </a:rPr>
              <a:t>eventuali</a:t>
            </a:r>
            <a:r>
              <a:rPr lang="en-US" sz="1000" b="0" i="1" dirty="0">
                <a:solidFill>
                  <a:schemeClr val="tx1">
                    <a:alpha val="80000"/>
                  </a:schemeClr>
                </a:solidFill>
                <a:latin typeface="Open Sans"/>
              </a:rPr>
              <a:t> </a:t>
            </a:r>
            <a:r>
              <a:rPr lang="en-US" sz="1000" b="0" i="1" dirty="0" err="1">
                <a:solidFill>
                  <a:schemeClr val="tx1">
                    <a:alpha val="80000"/>
                  </a:schemeClr>
                </a:solidFill>
                <a:latin typeface="Open Sans"/>
              </a:rPr>
              <a:t>richieste</a:t>
            </a:r>
            <a:r>
              <a:rPr lang="en-US" sz="1000" b="0" i="1" dirty="0">
                <a:solidFill>
                  <a:schemeClr val="tx1">
                    <a:alpha val="80000"/>
                  </a:schemeClr>
                </a:solidFill>
                <a:latin typeface="Open Sans"/>
              </a:rPr>
              <a:t>.</a:t>
            </a:r>
            <a:endParaRPr lang="en-US" sz="1000" b="0" dirty="0">
              <a:solidFill>
                <a:schemeClr val="tx1">
                  <a:alpha val="80000"/>
                </a:schemeClr>
              </a:solidFill>
              <a:latin typeface="Open Sans"/>
            </a:endParaRPr>
          </a:p>
        </p:txBody>
      </p:sp>
      <p:sp>
        <p:nvSpPr>
          <p:cNvPr id="5" name="Rectangle 7">
            <a:extLst>
              <a:ext uri="{2603D0EB-43B3-4060-8982-1A7FC824523A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1C0F8A7D-3595-4E27-A618-1B25AC438947}"/>
              </a:ext>
            </a:extLst>
          </p:cNvPr>
          <p:cNvSpPr/>
          <p:nvPr/>
        </p:nvSpPr>
        <p:spPr>
          <a:xfrm>
            <a:off x="1866900" y="1188624"/>
            <a:ext cx="1676800" cy="294236"/>
          </a:xfrm>
          <a:prstGeom prst="rect">
            <a:avLst/>
          </a:prstGeom>
          <a:solidFill>
            <a:srgbClr val="CD33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64008" rIns="0" rtlCol="0" anchor="ctr"/>
          <a:lstStyle/>
          <a:p>
            <a:pPr algn="ctr"/>
            <a:r>
              <a:rPr lang="en-US" sz="900" dirty="0">
                <a:solidFill>
                  <a:schemeClr val="lt1"/>
                </a:solidFill>
                <a:latin typeface="Montserrat"/>
              </a:rPr>
              <a:t>PAGINA DI ACCESSO</a:t>
            </a:r>
          </a:p>
        </p:txBody>
      </p:sp>
      <p:sp>
        <p:nvSpPr>
          <p:cNvPr id="6" name="Right Triangle 8">
            <a:extLst>
              <a:ext uri="{91A13CC8-A2FD-43D0-B573-19C31CCBE192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ACD880F5-6340-421C-A9E8-D658D3AF9DEA}"/>
              </a:ext>
            </a:extLst>
          </p:cNvPr>
          <p:cNvSpPr/>
          <p:nvPr/>
        </p:nvSpPr>
        <p:spPr>
          <a:xfrm flipV="1">
            <a:off x="3001412" y="1482858"/>
            <a:ext cx="153679" cy="153679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10800000" vert="horz" wrap="square" lIns="91440" tIns="45720" rIns="91440" bIns="45720" numCol="1" spcCol="0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A55B7CE-F9E3-48EA-B294-5640DB8F2372}"/>
              </a:ext>
            </a:extLst>
          </p:cNvPr>
          <p:cNvSpPr/>
          <p:nvPr/>
        </p:nvSpPr>
        <p:spPr>
          <a:xfrm>
            <a:off x="8077200" y="2389594"/>
            <a:ext cx="1371600" cy="457200"/>
          </a:xfrm>
          <a:prstGeom prst="rect">
            <a:avLst/>
          </a:prstGeom>
          <a:noFill/>
          <a:ln>
            <a:solidFill>
              <a:srgbClr val="CD33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it-IT"/>
          </a:p>
        </p:txBody>
      </p:sp>
    </p:spTree>
    <p:extLst>
      <p:ext uri="{E68B8D2A-0DA7-4366-A281-FADA5C38CED3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98B4F03B-B874-4F7A-AD7D-0BB83215FEBE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3D8F6FCF-5352-4B09-AA59-5A2187927001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 rtlCol="0"/>
          <a:lstStyle/>
          <a:p>
            <a:fld id="{D4998072-A71B-416C-8998-1B9225A01C30}" type="slidenum">
              <a:t>3</a:t>
            </a:fld>
            <a:endParaRPr lang="en-US" dirty="0"/>
          </a:p>
        </p:txBody>
      </p:sp>
      <p:sp>
        <p:nvSpPr>
          <p:cNvPr id="4" name="TextBox 7">
            <a:extLst>
              <a:ext uri="{29768642-3E91-4B55-BFCF-6977D484F1C5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2B0C93B8-7619-4D28-BD94-204D1520AB43}"/>
              </a:ext>
            </a:extLst>
          </p:cNvPr>
          <p:cNvSpPr txBox="1"/>
          <p:nvPr/>
        </p:nvSpPr>
        <p:spPr>
          <a:xfrm>
            <a:off x="1749313" y="2166175"/>
            <a:ext cx="2124985" cy="553998"/>
          </a:xfrm>
          <a:prstGeom prst="rect">
            <a:avLst/>
          </a:prstGeom>
          <a:noFill/>
        </p:spPr>
        <p:txBody>
          <a:bodyPr vert="horz" wrap="square" lIns="0" rIns="0" rtlCol="0">
            <a:spAutoFit/>
          </a:bodyPr>
          <a:lstStyle/>
          <a:p>
            <a:r>
              <a:rPr lang="it-IT" sz="1000" dirty="0"/>
              <a:t>Per completare la procedura basta compilare i campi richiesti e cliccare </a:t>
            </a:r>
            <a:r>
              <a:rPr lang="en-US" sz="1000" b="0" dirty="0" err="1">
                <a:solidFill>
                  <a:schemeClr val="tx1">
                    <a:alpha val="80000"/>
                  </a:schemeClr>
                </a:solidFill>
                <a:latin typeface="Open Sans"/>
              </a:rPr>
              <a:t>su</a:t>
            </a:r>
            <a:r>
              <a:rPr lang="en-US" sz="1000" b="0" dirty="0">
                <a:solidFill>
                  <a:schemeClr val="tx1">
                    <a:alpha val="80000"/>
                  </a:schemeClr>
                </a:solidFill>
                <a:latin typeface="Open Sans"/>
              </a:rPr>
              <a:t> “</a:t>
            </a:r>
            <a:r>
              <a:rPr lang="it-IT" sz="1000" dirty="0"/>
              <a:t>Invia i dati</a:t>
            </a:r>
            <a:r>
              <a:rPr lang="en-US" sz="1000" b="0" dirty="0">
                <a:solidFill>
                  <a:schemeClr val="tx1">
                    <a:alpha val="80000"/>
                  </a:schemeClr>
                </a:solidFill>
                <a:latin typeface="Open Sans"/>
              </a:rPr>
              <a:t>“.</a:t>
            </a:r>
          </a:p>
        </p:txBody>
      </p:sp>
      <p:sp>
        <p:nvSpPr>
          <p:cNvPr id="5" name="Rettangolo 4">
            <a:extLst>
              <a:ext uri="{C599848D-FE2A-4480-B488-5598279B0049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CC15520B-B6E9-40F5-875D-63E7351CD6ED}"/>
              </a:ext>
            </a:extLst>
          </p:cNvPr>
          <p:cNvSpPr/>
          <p:nvPr/>
        </p:nvSpPr>
        <p:spPr>
          <a:xfrm>
            <a:off x="1749313" y="1388735"/>
            <a:ext cx="1818389" cy="351720"/>
          </a:xfrm>
          <a:prstGeom prst="rect">
            <a:avLst/>
          </a:prstGeom>
          <a:solidFill>
            <a:srgbClr val="CD33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64008" rIns="0" rtlCol="0" anchor="ctr"/>
          <a:lstStyle/>
          <a:p>
            <a:pPr algn="ctr"/>
            <a:r>
              <a:rPr lang="en-US" sz="900" dirty="0">
                <a:latin typeface="Montserrat"/>
              </a:rPr>
              <a:t>PRE REGISTRAZIONE</a:t>
            </a:r>
            <a:endParaRPr lang="en-US" sz="900" dirty="0">
              <a:solidFill>
                <a:schemeClr val="lt1"/>
              </a:solidFill>
              <a:latin typeface="Montserrat"/>
            </a:endParaRPr>
          </a:p>
        </p:txBody>
      </p:sp>
      <p:sp>
        <p:nvSpPr>
          <p:cNvPr id="6" name="Triangolo rettangolo 5">
            <a:extLst>
              <a:ext uri="{CE2A6BD5-2730-41FC-922D-A373DAA10059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94882B63-A543-4AB6-B6AB-CFF4CA357A95}"/>
              </a:ext>
            </a:extLst>
          </p:cNvPr>
          <p:cNvSpPr/>
          <p:nvPr/>
        </p:nvSpPr>
        <p:spPr>
          <a:xfrm flipV="1">
            <a:off x="3025416" y="1682972"/>
            <a:ext cx="153679" cy="153679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10800000" vert="horz" wrap="square" lIns="91440" tIns="45720" rIns="91440" bIns="45720" numCol="1" spcCol="0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0F7FC142-1247-40A5-8EE2-DE4D175AEEBA}"/>
              </a:ext>
              <a:ext uri="{72CD34CC-C780-46EA-8847-82D3630AD1BC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840E6756-F0C1-4DAC-9A04-C9A8B6964443}"/>
              </a:ext>
            </a:extLst>
          </p:cNvPr>
          <p:cNvSpPr/>
          <p:nvPr/>
        </p:nvSpPr>
        <p:spPr>
          <a:xfrm>
            <a:off x="1524000" y="5117545"/>
            <a:ext cx="2123189" cy="351720"/>
          </a:xfrm>
          <a:prstGeom prst="rect">
            <a:avLst/>
          </a:prstGeom>
          <a:solidFill>
            <a:srgbClr val="CD33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64008" rIns="0" rtlCol="0" anchor="ctr"/>
          <a:lstStyle/>
          <a:p>
            <a:pPr algn="ctr"/>
            <a:r>
              <a:rPr lang="en-US" sz="900" dirty="0">
                <a:solidFill>
                  <a:schemeClr val="lt1"/>
                </a:solidFill>
                <a:latin typeface="Montserrat"/>
              </a:rPr>
              <a:t>CONFERMA PRE </a:t>
            </a:r>
            <a:r>
              <a:rPr lang="en-US" sz="900" dirty="0">
                <a:latin typeface="Montserrat"/>
              </a:rPr>
              <a:t>REGISTRAZIONE</a:t>
            </a:r>
            <a:endParaRPr lang="en-US" sz="900" dirty="0">
              <a:solidFill>
                <a:schemeClr val="lt1"/>
              </a:solidFill>
              <a:latin typeface="Montserrat"/>
            </a:endParaRPr>
          </a:p>
        </p:txBody>
      </p:sp>
      <p:sp>
        <p:nvSpPr>
          <p:cNvPr id="11" name="Triangolo rettangolo 10">
            <a:extLst>
              <a:ext uri="{FF2B5EF4-FFF2-40B4-BE49-F238E27FC236}">
                <a16:creationId xmlns:a16="http://schemas.microsoft.com/office/drawing/2014/main" id="{2358E4D9-DCCA-40F4-9130-2B09315422AF}"/>
              </a:ext>
              <a:ext uri="{AC71EABD-6E32-4CB6-AB96-FCAD7F4A02E2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C249D6BC-14E8-40D1-B1A9-BB4F39A45980}"/>
              </a:ext>
            </a:extLst>
          </p:cNvPr>
          <p:cNvSpPr/>
          <p:nvPr/>
        </p:nvSpPr>
        <p:spPr>
          <a:xfrm flipV="1">
            <a:off x="3204607" y="5469265"/>
            <a:ext cx="153679" cy="153679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10800000" vert="horz" wrap="square" lIns="91440" tIns="45720" rIns="91440" bIns="45720" numCol="1" spcCol="0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2B033ED5-86E0-4D51-9F9C-A32CF0926C1F}"/>
              </a:ext>
            </a:extLst>
          </p:cNvPr>
          <p:cNvCxnSpPr>
            <a:cxnSpLocks/>
          </p:cNvCxnSpPr>
          <p:nvPr/>
        </p:nvCxnSpPr>
        <p:spPr>
          <a:xfrm>
            <a:off x="990600" y="4876800"/>
            <a:ext cx="10696354" cy="0"/>
          </a:xfrm>
          <a:prstGeom prst="line">
            <a:avLst/>
          </a:prstGeom>
          <a:ln w="9525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7">
            <a:extLst>
              <a:ext uri="{FF2B5EF4-FFF2-40B4-BE49-F238E27FC236}">
                <a16:creationId xmlns:a16="http://schemas.microsoft.com/office/drawing/2014/main" id="{37713C97-A5A7-4653-BF77-E4A83709C435}"/>
              </a:ext>
              <a:ext uri="{29768642-3E91-4B55-BFCF-6977D484F1C5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2B0C93B8-7619-4D28-BD94-204D1520AB43}"/>
              </a:ext>
            </a:extLst>
          </p:cNvPr>
          <p:cNvSpPr txBox="1"/>
          <p:nvPr/>
        </p:nvSpPr>
        <p:spPr>
          <a:xfrm>
            <a:off x="1754798" y="5750925"/>
            <a:ext cx="2283802" cy="400110"/>
          </a:xfrm>
          <a:prstGeom prst="rect">
            <a:avLst/>
          </a:prstGeom>
          <a:noFill/>
        </p:spPr>
        <p:txBody>
          <a:bodyPr vert="horz" wrap="square" lIns="0" rIns="0" rtlCol="0">
            <a:spAutoFit/>
          </a:bodyPr>
          <a:lstStyle/>
          <a:p>
            <a:r>
              <a:rPr lang="it-IT" sz="1000" dirty="0"/>
              <a:t>Comparirà un messaggio di conferma  dell’avvenuta </a:t>
            </a:r>
            <a:r>
              <a:rPr lang="it-IT" sz="1000" dirty="0" err="1"/>
              <a:t>pre</a:t>
            </a:r>
            <a:r>
              <a:rPr lang="it-IT" sz="1000" dirty="0"/>
              <a:t> registrazione.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8858397F-CECE-4172-9684-4A079C1DB0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" t="3696" r="2215" b="8260"/>
          <a:stretch/>
        </p:blipFill>
        <p:spPr>
          <a:xfrm>
            <a:off x="4447954" y="429327"/>
            <a:ext cx="7239000" cy="4027693"/>
          </a:xfrm>
          <a:prstGeom prst="rect">
            <a:avLst/>
          </a:prstGeom>
        </p:spPr>
      </p:pic>
      <p:pic>
        <p:nvPicPr>
          <p:cNvPr id="15" name="Immagine 14" descr="Immagine che contiene testo&#10;&#10;Descrizione generata automaticamente">
            <a:extLst>
              <a:ext uri="{FF2B5EF4-FFF2-40B4-BE49-F238E27FC236}">
                <a16:creationId xmlns:a16="http://schemas.microsoft.com/office/drawing/2014/main" id="{420B2F57-53D2-40D1-88DE-32C9B0341A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6" t="25491" r="23159" b="43893"/>
          <a:stretch/>
        </p:blipFill>
        <p:spPr>
          <a:xfrm>
            <a:off x="5715000" y="5221431"/>
            <a:ext cx="4464996" cy="1459097"/>
          </a:xfrm>
          <a:prstGeom prst="rect">
            <a:avLst/>
          </a:prstGeom>
        </p:spPr>
      </p:pic>
    </p:spTree>
    <p:extLst>
      <p:ext uri="{14A13581-EC14-4F02-9D75-52D5CC72A378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0AEB37B7-1F7A-4725-BD74-5037E955667C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7C5785AF-11D4-42EE-86F8-0D11FC9FB88D}"/>
              </a:ext>
            </a:extLst>
          </p:cNvPr>
          <p:cNvSpPr/>
          <p:nvPr/>
        </p:nvSpPr>
        <p:spPr>
          <a:xfrm>
            <a:off x="345989" y="329513"/>
            <a:ext cx="12191999" cy="6858000"/>
          </a:xfrm>
          <a:prstGeom prst="rect">
            <a:avLst/>
          </a:prstGeom>
          <a:solidFill>
            <a:srgbClr val="CD33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spcCol="0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lide Number Placeholder 1">
            <a:extLst>
              <a:ext uri="{6AF9B33C-E3FC-4D13-92C5-1DDFC846AE42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9B37062B-1161-4993-8D97-96BA9A984136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 rtlCol="0"/>
          <a:lstStyle/>
          <a:p>
            <a:fld id="{56118D2F-5B9C-4055-BE6D-C33B59A804C2}" type="slidenum">
              <a:t>4</a:t>
            </a:fld>
            <a:endParaRPr lang="en-US" dirty="0">
              <a:solidFill>
                <a:schemeClr val="bg1">
                  <a:alpha val="70000"/>
                </a:schemeClr>
              </a:solidFill>
            </a:endParaRPr>
          </a:p>
        </p:txBody>
      </p:sp>
      <p:cxnSp>
        <p:nvCxnSpPr>
          <p:cNvPr id="4" name="Straight Connector 6">
            <a:extLst>
              <a:ext uri="{859DFDC4-4015-45EE-9032-B28418E856A7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D8F8A75D-A77D-45CD-805C-451C35F4EA49}"/>
              </a:ext>
            </a:extLst>
          </p:cNvPr>
          <p:cNvCxnSpPr/>
          <p:nvPr/>
        </p:nvCxnSpPr>
        <p:spPr>
          <a:xfrm>
            <a:off x="986110" y="0"/>
            <a:ext cx="0" cy="6858000"/>
          </a:xfrm>
          <a:prstGeom prst="line">
            <a:avLst/>
          </a:prstGeom>
          <a:ln>
            <a:solidFill>
              <a:schemeClr val="bg1">
                <a:alpha val="19999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7">
            <a:extLst>
              <a:ext uri="{32004390-E33F-4CDC-8EE5-9CBAADD48A06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4E5EBA58-3B6A-4A33-9AD8-46041A87887F}"/>
              </a:ext>
            </a:extLst>
          </p:cNvPr>
          <p:cNvCxnSpPr/>
          <p:nvPr/>
        </p:nvCxnSpPr>
        <p:spPr>
          <a:xfrm>
            <a:off x="468887" y="3262746"/>
            <a:ext cx="0" cy="34497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>
            <a:extLst>
              <a:ext uri="{356C3683-D8EB-441A-BA5B-BFB71DB340E7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3524DAE2-3BAD-4C8C-AA3F-5B6608457C7D}"/>
              </a:ext>
            </a:extLst>
          </p:cNvPr>
          <p:cNvCxnSpPr/>
          <p:nvPr/>
        </p:nvCxnSpPr>
        <p:spPr>
          <a:xfrm>
            <a:off x="516593" y="3262746"/>
            <a:ext cx="0" cy="34497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2">
            <a:extLst>
              <a:ext uri="{B1BEBB90-4E64-4305-8C08-C711193433F0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2D65E767-1D81-4095-AE7E-51D1CBCC5E0C}"/>
              </a:ext>
            </a:extLst>
          </p:cNvPr>
          <p:cNvSpPr txBox="1"/>
          <p:nvPr/>
        </p:nvSpPr>
        <p:spPr>
          <a:xfrm>
            <a:off x="1866899" y="2788862"/>
            <a:ext cx="6544070" cy="1412843"/>
          </a:xfrm>
          <a:prstGeom prst="rect">
            <a:avLst/>
          </a:prstGeom>
        </p:spPr>
        <p:txBody>
          <a:bodyPr vert="horz" lIns="0" tIns="192024" rIns="0" bIns="0" rtlCol="0" anchor="t">
            <a:noAutofit/>
          </a:bodyPr>
          <a:lstStyle>
            <a:lvl1pPr lvl="0" algn="l" rtl="0">
              <a:lnSpc>
                <a:spcPct val="80000"/>
              </a:lnSpc>
              <a:spcBef>
                <a:spcPct val="0"/>
              </a:spcBef>
              <a:buNone/>
              <a:defRPr lang="en-US" sz="4400" spc="-1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Montserrat"/>
              </a:rPr>
              <a:t>Il Team ELIGO è sempre al tuo fianco. 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10">
            <a:extLst>
              <a:ext uri="{B9864389-A4A2-4827-9BDB-241331964C8A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3BDCAB28-E5E1-4590-910A-5775827B1257}"/>
              </a:ext>
            </a:extLst>
          </p:cNvPr>
          <p:cNvSpPr txBox="1"/>
          <p:nvPr/>
        </p:nvSpPr>
        <p:spPr>
          <a:xfrm>
            <a:off x="1866900" y="4292708"/>
            <a:ext cx="4229100" cy="1403654"/>
          </a:xfrm>
          <a:prstGeom prst="rect">
            <a:avLst/>
          </a:prstGeom>
          <a:noFill/>
        </p:spPr>
        <p:txBody>
          <a:bodyPr vert="horz" wrap="square" lIns="0" tIns="45720" rIns="0" bIns="4572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>
                <a:solidFill>
                  <a:schemeClr val="bg1">
                    <a:alpha val="80000"/>
                  </a:schemeClr>
                </a:solidFill>
              </a:rPr>
              <a:t>Consulta il </a:t>
            </a:r>
            <a:r>
              <a:rPr lang="en-US" sz="1400" err="1">
                <a:solidFill>
                  <a:schemeClr val="bg1">
                    <a:alpha val="80000"/>
                  </a:schemeClr>
                </a:solidFill>
              </a:rPr>
              <a:t>Minikit</a:t>
            </a:r>
            <a:r>
              <a:rPr lang="en-US" sz="1400">
                <a:solidFill>
                  <a:schemeClr val="bg1">
                    <a:alpha val="80000"/>
                  </a:schemeClr>
                </a:solidFill>
              </a:rPr>
              <a:t> di </a:t>
            </a:r>
            <a:r>
              <a:rPr lang="en-US" sz="1400" err="1">
                <a:solidFill>
                  <a:schemeClr val="bg1">
                    <a:alpha val="80000"/>
                  </a:schemeClr>
                </a:solidFill>
              </a:rPr>
              <a:t>comunicazione</a:t>
            </a:r>
            <a:r>
              <a:rPr lang="en-US" sz="140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1400" err="1">
                <a:solidFill>
                  <a:schemeClr val="bg1">
                    <a:alpha val="80000"/>
                  </a:schemeClr>
                </a:solidFill>
              </a:rPr>
              <a:t>all'interno</a:t>
            </a:r>
            <a:r>
              <a:rPr lang="en-US" sz="140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1400" err="1">
                <a:solidFill>
                  <a:schemeClr val="bg1">
                    <a:alpha val="80000"/>
                  </a:schemeClr>
                </a:solidFill>
              </a:rPr>
              <a:t>della</a:t>
            </a:r>
            <a:r>
              <a:rPr lang="en-US" sz="140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160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Knowledge base</a:t>
            </a:r>
            <a:r>
              <a:rPr lang="en-US" sz="1400">
                <a:solidFill>
                  <a:schemeClr val="bg1">
                    <a:alpha val="80000"/>
                  </a:schemeClr>
                </a:solidFill>
              </a:rPr>
              <a:t> a </a:t>
            </a:r>
            <a:r>
              <a:rPr lang="en-US" sz="1400" err="1">
                <a:solidFill>
                  <a:schemeClr val="bg1">
                    <a:alpha val="80000"/>
                  </a:schemeClr>
                </a:solidFill>
              </a:rPr>
              <a:t>tua</a:t>
            </a:r>
            <a:r>
              <a:rPr lang="en-US" sz="140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1400" err="1">
                <a:solidFill>
                  <a:schemeClr val="bg1">
                    <a:alpha val="80000"/>
                  </a:schemeClr>
                </a:solidFill>
              </a:rPr>
              <a:t>disposizione</a:t>
            </a:r>
            <a:r>
              <a:rPr lang="en-US" sz="1400">
                <a:solidFill>
                  <a:schemeClr val="bg1">
                    <a:alpha val="80000"/>
                  </a:schemeClr>
                </a:solidFill>
              </a:rPr>
              <a:t>.</a:t>
            </a:r>
            <a:br>
              <a:rPr lang="en-US" sz="1400" dirty="0">
                <a:solidFill>
                  <a:schemeClr val="bg1">
                    <a:alpha val="80000"/>
                  </a:schemeClr>
                </a:solidFill>
              </a:rPr>
            </a:br>
            <a:br>
              <a:rPr lang="en-US" sz="1400" dirty="0">
                <a:ea typeface="+mn-lt"/>
                <a:cs typeface="+mn-lt"/>
              </a:rPr>
            </a:br>
            <a:r>
              <a:rPr lang="en-US" sz="1400">
                <a:solidFill>
                  <a:schemeClr val="bg1">
                    <a:alpha val="80000"/>
                  </a:schemeClr>
                </a:solidFill>
                <a:latin typeface="Open Sans"/>
              </a:rPr>
              <a:t>Per </a:t>
            </a:r>
            <a:r>
              <a:rPr lang="en-US" sz="1400" err="1">
                <a:solidFill>
                  <a:schemeClr val="bg1">
                    <a:alpha val="80000"/>
                  </a:schemeClr>
                </a:solidFill>
                <a:latin typeface="Open Sans"/>
              </a:rPr>
              <a:t>contatti</a:t>
            </a:r>
            <a:r>
              <a:rPr lang="en-US" sz="1400">
                <a:solidFill>
                  <a:schemeClr val="bg1">
                    <a:alpha val="80000"/>
                  </a:schemeClr>
                </a:solidFill>
                <a:latin typeface="Open Sans"/>
              </a:rPr>
              <a:t>:</a:t>
            </a:r>
            <a:br>
              <a:rPr lang="en-US" sz="1400">
                <a:solidFill>
                  <a:schemeClr val="bg1">
                    <a:alpha val="80000"/>
                  </a:schemeClr>
                </a:solidFill>
                <a:latin typeface="Open Sans"/>
                <a:ea typeface="Open Sans"/>
                <a:cs typeface="Open Sans"/>
              </a:rPr>
            </a:br>
            <a:r>
              <a:rPr lang="en-US" sz="1400" b="1">
                <a:solidFill>
                  <a:schemeClr val="bg1">
                    <a:alpha val="80000"/>
                  </a:schemeClr>
                </a:solidFill>
                <a:latin typeface="Open Sans"/>
              </a:rPr>
              <a:t>supporto-eligo@evoting.it </a:t>
            </a:r>
          </a:p>
        </p:txBody>
      </p:sp>
    </p:spTree>
    <p:extLst>
      <p:ext uri="{28703405-B9EC-49E7-9AB1-CBC305D364F5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4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BG1&quot;,&quot;tweaks&quot;: {&quot;hsl&quot;: {&quot;luminance&quot;: [{&quot;mode&quot;: &quot;MODIFY&quot;,&quot;value&quot;: 0.65}]}}}}}}],&quot;background&quot;: {&quot;type&quot;: &quot;SOLID&quot;,&quot;solid&quot;: {&quot;color&quot;: {&quot;type&quot;: &quot;BG1&quot;}}},&quot;preset&quot;: &quot;pct5&quot;}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BG1&quot;,&quot;tweaks&quot;: {&quot;hsl&quot;: {&quot;luminance&quot;: [{&quot;mode&quot;: &quot;MODIFY&quot;,&quot;value&quot;: 0.65}]}}}}}}],&quot;background&quot;: {&quot;type&quot;: &quot;SOLID&quot;,&quot;solid&quot;: {&quot;color&quot;: {&quot;type&quot;: &quot;BG1&quot;}}},&quot;preset&quot;: &quot;pct5&quot;}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BG1&quot;,&quot;tweaks&quot;: {&quot;hsl&quot;: {&quot;luminance&quot;: [{&quot;mode&quot;: &quot;MODIFY&quot;,&quot;value&quot;: 0.65}]}}}}}}],&quot;background&quot;: {&quot;type&quot;: &quot;SOLID&quot;,&quot;solid&quot;: {&quot;color&quot;: {&quot;type&quot;: &quot;BG1&quot;}}},&quot;preset&quot;: &quot;pct5&quot;}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BG1&quot;,&quot;tweaks&quot;: {&quot;hsl&quot;: {&quot;luminance&quot;: [{&quot;mode&quot;: &quot;MODIFY&quot;,&quot;value&quot;: 0.65}]}}}}}}],&quot;background&quot;: {&quot;type&quot;: &quot;SOLID&quot;,&quot;solid&quot;: {&quot;color&quot;: {&quot;type&quot;: &quot;BG1&quot;}}},&quot;preset&quot;: &quot;pct5&quot;}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BG1&quot;,&quot;tweaks&quot;: {&quot;hsl&quot;: {&quot;luminance&quot;: [{&quot;mode&quot;: &quot;MODIFY&quot;,&quot;value&quot;: 0.65}]}}}}}}],&quot;background&quot;: {&quot;type&quot;: &quot;SOLID&quot;,&quot;solid&quot;: {&quot;color&quot;: {&quot;type&quot;: &quot;BG1&quot;}}},&quot;preset&quot;: &quot;pct5&quot;}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BG1&quot;,&quot;tweaks&quot;: {&quot;hsl&quot;: {&quot;luminance&quot;: [{&quot;mode&quot;: &quot;MODIFY&quot;,&quot;value&quot;: 0.65}]}}}}}}],&quot;background&quot;: {&quot;type&quot;: &quot;SOLID&quot;,&quot;solid&quot;: {&quot;color&quot;: {&quot;type&quot;: &quot;BG1&quot;}}},&quot;preset&quot;: &quot;pct5&quot;}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BG1&quot;,&quot;tweaks&quot;: {&quot;hsl&quot;: {&quot;luminance&quot;: [{&quot;mode&quot;: &quot;MODIFY&quot;,&quot;value&quot;: 0.65}]}}}}}}],&quot;background&quot;: {&quot;type&quot;: &quot;SOLID&quot;,&quot;solid&quot;: {&quot;color&quot;: {&quot;type&quot;: &quot;BG1&quot;}}},&quot;preset&quot;: &quot;pct5&quot;}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,&quot;tweaks&quot;: {&quot;hsl&quot;: {&quot;luminance&quot;: [{&quot;mode&quot;: &quot;MODIFY&quot;,&quot;value&quot;: 0.85}]}}}}},&quot;preset&quot;: &quot;pct5&quot;}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,&quot;tweaks&quot;: {&quot;hsl&quot;: {&quot;luminance&quot;: [{&quot;mode&quot;: &quot;MODIFY&quot;,&quot;value&quot;: 0.85}]}}}}},&quot;preset&quot;: &quot;pct5&quot;}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,&quot;tweaks&quot;: {&quot;hsl&quot;: {&quot;luminance&quot;: [{&quot;mode&quot;: &quot;MODIFY&quot;,&quot;value&quot;: 0.85}]}}}}},&quot;preset&quot;: &quot;pct5&quot;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,&quot;tweaks&quot;: {&quot;hsl&quot;: {&quot;luminance&quot;: [{&quot;mode&quot;: &quot;MODIFY&quot;,&quot;value&quot;: 0.85}]}}}}},&quot;preset&quot;: &quot;pct5&quot;}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,&quot;tweaks&quot;: {&quot;hsl&quot;: {&quot;luminance&quot;: [{&quot;mode&quot;: &quot;MODIFY&quot;,&quot;value&quot;: 0.85}]}}}}},&quot;preset&quot;: &quot;pct5&quot;}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,&quot;tweaks&quot;: {&quot;hsl&quot;: {&quot;luminance&quot;: [{&quot;mode&quot;: &quot;MODIFY&quot;,&quot;value&quot;: 0.85}]}}}}},&quot;preset&quot;: &quot;pct5&quot;}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,&quot;tweaks&quot;: {&quot;hsl&quot;: {&quot;luminance&quot;: [{&quot;mode&quot;: &quot;MODIFY&quot;,&quot;value&quot;: 0.85}]}}}}},&quot;preset&quot;: &quot;pct5&quot;}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,&quot;tweaks&quot;: {&quot;hsl&quot;: {&quot;luminance&quot;: [{&quot;mode&quot;: &quot;MODIFY&quot;,&quot;value&quot;: 0.85}]}}}}},&quot;preset&quot;: &quot;pct5&quot;}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,&quot;tweaks&quot;: {&quot;hsl&quot;: {&quot;luminance&quot;: [{&quot;mode&quot;: &quot;MODIFY&quot;,&quot;value&quot;: 0.85}]}}}}},&quot;preset&quot;: &quot;pct5&quot;}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,&quot;tweaks&quot;: {&quot;hsl&quot;: {&quot;luminance&quot;: [{&quot;mode&quot;: &quot;MODIFY&quot;,&quot;value&quot;: 0.85}]}}}}},&quot;preset&quot;: &quot;pct5&quot;}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,&quot;tweaks&quot;: {&quot;hsl&quot;: {&quot;luminance&quot;: [{&quot;mode&quot;: &quot;MODIFY&quot;,&quot;value&quot;: 0.85}]}}}}},&quot;preset&quot;: &quot;pct5&quot;}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,&quot;tweaks&quot;: {&quot;hsl&quot;: {&quot;luminance&quot;: [{&quot;mode&quot;: &quot;MODIFY&quot;,&quot;value&quot;: 0.85}]}}}}},&quot;preset&quot;: &quot;pct5&quot;}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,&quot;tweaks&quot;: {&quot;hsl&quot;: {&quot;luminance&quot;: [{&quot;mode&quot;: &quot;MODIFY&quot;,&quot;value&quot;: 0.85}]}}}}},&quot;preset&quot;: &quot;pct5&quot;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,&quot;tweaks&quot;: {&quot;hsl&quot;: {&quot;luminance&quot;: [{&quot;mode&quot;: &quot;MODIFY&quot;,&quot;value&quot;: 0.85}]}}}}},&quot;preset&quot;: &quot;pct5&quot;}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,&quot;tweaks&quot;: {&quot;hsl&quot;: {&quot;luminance&quot;: [{&quot;mode&quot;: &quot;MODIFY&quot;,&quot;value&quot;: 0.85}]}}}}},&quot;preset&quot;: &quot;pct5&quot;}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,&quot;tweaks&quot;: {&quot;hsl&quot;: {&quot;luminance&quot;: [{&quot;mode&quot;: &quot;MODIFY&quot;,&quot;value&quot;: 0.85}]}}}}},&quot;preset&quot;: &quot;pct5&quot;}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,&quot;tweaks&quot;: {&quot;hsl&quot;: {&quot;luminance&quot;: [{&quot;mode&quot;: &quot;MODIFY&quot;,&quot;value&quot;: 0.85}]}}}}},&quot;preset&quot;: &quot;pct5&quot;}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,&quot;tweaks&quot;: {&quot;hsl&quot;: {&quot;luminance&quot;: [{&quot;mode&quot;: &quot;MODIFY&quot;,&quot;value&quot;: 0.85}]}}}}},&quot;preset&quot;: &quot;pct5&quot;}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,&quot;tweaks&quot;: {&quot;hsl&quot;: {&quot;luminance&quot;: [{&quot;mode&quot;: &quot;MODIFY&quot;,&quot;value&quot;: 0.85}]}}}}},&quot;preset&quot;: &quot;pct5&quot;}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,&quot;tweaks&quot;: {&quot;hsl&quot;: {&quot;luminance&quot;: [{&quot;mode&quot;: &quot;MODIFY&quot;,&quot;value&quot;: 0.85}]}}}}},&quot;preset&quot;: &quot;pct5&quot;}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,&quot;tweaks&quot;: {&quot;hsl&quot;: {&quot;luminance&quot;: [{&quot;mode&quot;: &quot;MODIFY&quot;,&quot;value&quot;: 0.85}]}}}}},&quot;preset&quot;: &quot;pct5&quot;}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,&quot;tweaks&quot;: {&quot;hsl&quot;: {&quot;luminance&quot;: [{&quot;mode&quot;: &quot;MODIFY&quot;,&quot;value&quot;: 0.85}]}}}}},&quot;preset&quot;: &quot;pct5&quot;}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,&quot;tweaks&quot;: {&quot;hsl&quot;: {&quot;luminance&quot;: [{&quot;mode&quot;: &quot;MODIFY&quot;,&quot;value&quot;: 0.85}]}}}}},&quot;preset&quot;: &quot;pct5&quot;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,&quot;tweaks&quot;: {&quot;hsl&quot;: {&quot;luminance&quot;: [{&quot;mode&quot;: &quot;MODIFY&quot;,&quot;value&quot;: 0.85}]}}}}},&quot;preset&quot;: &quot;pct5&quot;}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,&quot;tweaks&quot;: {&quot;hsl&quot;: {&quot;luminance&quot;: [{&quot;mode&quot;: &quot;MODIFY&quot;,&quot;value&quot;: 0.85}]}}}}},&quot;preset&quot;: &quot;pct5&quot;}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,&quot;tweaks&quot;: {&quot;hsl&quot;: {&quot;luminance&quot;: [{&quot;mode&quot;: &quot;MODIFY&quot;,&quot;value&quot;: 0.85}]}}}}},&quot;preset&quot;: &quot;pct5&quot;}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BG1&quot;,&quot;tweaks&quot;: {&quot;hsl&quot;: {&quot;luminance&quot;: [{&quot;mode&quot;: &quot;MODIFY&quot;,&quot;value&quot;: 0.65}]}}}}}}],&quot;background&quot;: {&quot;type&quot;: &quot;SOLID&quot;,&quot;solid&quot;: {&quot;color&quot;: {&quot;type&quot;: &quot;BG1&quot;}}},&quot;preset&quot;: &quot;pct5&quot;}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BG1&quot;,&quot;tweaks&quot;: {&quot;hsl&quot;: {&quot;luminance&quot;: [{&quot;mode&quot;: &quot;MODIFY&quot;,&quot;value&quot;: 0.65}]}}}}}}],&quot;background&quot;: {&quot;type&quot;: &quot;SOLID&quot;,&quot;solid&quot;: {&quot;color&quot;: {&quot;type&quot;: &quot;BG1&quot;}}},&quot;preset&quot;: &quot;pct5&quot;}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BG1&quot;,&quot;tweaks&quot;: {&quot;hsl&quot;: {&quot;luminance&quot;: [{&quot;mode&quot;: &quot;MODIFY&quot;,&quot;value&quot;: 0.65}]}}}}}}],&quot;background&quot;: {&quot;type&quot;: &quot;SOLID&quot;,&quot;solid&quot;: {&quot;color&quot;: {&quot;type&quot;: &quot;BG1&quot;}}},&quot;preset&quot;: &quot;pct5&quot;}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BG1&quot;,&quot;tweaks&quot;: {&quot;hsl&quot;: {&quot;luminance&quot;: [{&quot;mode&quot;: &quot;MODIFY&quot;,&quot;value&quot;: 0.65}]}}}}}}],&quot;background&quot;: {&quot;type&quot;: &quot;SOLID&quot;,&quot;solid&quot;: {&quot;color&quot;: {&quot;type&quot;: &quot;BG1&quot;}}},&quot;preset&quot;: &quot;pct5&quot;}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BG1&quot;,&quot;tweaks&quot;: {&quot;hsl&quot;: {&quot;luminance&quot;: [{&quot;mode&quot;: &quot;MODIFY&quot;,&quot;value&quot;: 0.65}]}}}}}}],&quot;background&quot;: {&quot;type&quot;: &quot;SOLID&quot;,&quot;solid&quot;: {&quot;color&quot;: {&quot;type&quot;: &quot;BG1&quot;}}},&quot;preset&quot;: &quot;pct5&quot;}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BG1&quot;,&quot;tweaks&quot;: {&quot;hsl&quot;: {&quot;luminance&quot;: [{&quot;mode&quot;: &quot;MODIFY&quot;,&quot;value&quot;: 0.65}]}}}}}}],&quot;background&quot;: {&quot;type&quot;: &quot;SOLID&quot;,&quot;solid&quot;: {&quot;color&quot;: {&quot;type&quot;: &quot;BG1&quot;}}},&quot;preset&quot;: &quot;pct5&quot;}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BG1&quot;,&quot;tweaks&quot;: {&quot;hsl&quot;: {&quot;luminance&quot;: [{&quot;mode&quot;: &quot;MODIFY&quot;,&quot;value&quot;: 0.65}]}}}}}}],&quot;background&quot;: {&quot;type&quot;: &quot;SOLID&quot;,&quot;solid&quot;: {&quot;color&quot;: {&quot;type&quot;: &quot;BG1&quot;}}},&quot;preset&quot;: &quot;pct5&quot;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BG1&quot;,&quot;tweaks&quot;: {&quot;hsl&quot;: {&quot;luminance&quot;: [{&quot;mode&quot;: &quot;MODIFY&quot;,&quot;value&quot;: 0.65}]}}}}}}],&quot;background&quot;: {&quot;type&quot;: &quot;SOLID&quot;,&quot;solid&quot;: {&quot;color&quot;: {&quot;type&quot;: &quot;BG1&quot;}}},&quot;preset&quot;: &quot;pct5&quot;}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BG1&quot;,&quot;tweaks&quot;: {&quot;hsl&quot;: {&quot;luminance&quot;: [{&quot;mode&quot;: &quot;MODIFY&quot;,&quot;value&quot;: 0.65}]}}}}}}],&quot;background&quot;: {&quot;type&quot;: &quot;SOLID&quot;,&quot;solid&quot;: {&quot;color&quot;: {&quot;type&quot;: &quot;BG1&quot;}}},&quot;preset&quot;: &quot;pct5&quot;}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BG1&quot;,&quot;tweaks&quot;: {&quot;hsl&quot;: {&quot;luminance&quot;: [{&quot;mode&quot;: &quot;MODIFY&quot;,&quot;value&quot;: 0.65}]}}}}}}],&quot;background&quot;: {&quot;type&quot;: &quot;SOLID&quot;,&quot;solid&quot;: {&quot;color&quot;: {&quot;type&quot;: &quot;BG1&quot;}}},&quot;preset&quot;: &quot;pct5&quot;}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BG1&quot;,&quot;tweaks&quot;: {&quot;hsl&quot;: {&quot;luminance&quot;: [{&quot;mode&quot;: &quot;MODIFY&quot;,&quot;value&quot;: 0.65}]}}}}}}],&quot;background&quot;: {&quot;type&quot;: &quot;SOLID&quot;,&quot;solid&quot;: {&quot;color&quot;: {&quot;type&quot;: &quot;BG1&quot;}}},&quot;preset&quot;: &quot;pct5&quot;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BG1&quot;,&quot;tweaks&quot;: {&quot;hsl&quot;: {&quot;luminance&quot;: [{&quot;mode&quot;: &quot;MODIFY&quot;,&quot;value&quot;: 0.65}]}}}}}}],&quot;background&quot;: {&quot;type&quot;: &quot;SOLID&quot;,&quot;solid&quot;: {&quot;color&quot;: {&quot;type&quot;: &quot;BG1&quot;}}},&quot;preset&quot;: &quot;pct5&quot;}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BG1&quot;,&quot;tweaks&quot;: {&quot;hsl&quot;: {&quot;luminance&quot;: [{&quot;mode&quot;: &quot;MODIFY&quot;,&quot;value&quot;: 0.65}]}}}}}}],&quot;background&quot;: {&quot;type&quot;: &quot;SOLID&quot;,&quot;solid&quot;: {&quot;color&quot;: {&quot;type&quot;: &quot;BG1&quot;}}},&quot;preset&quot;: &quot;pct5&quot;}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BG1&quot;,&quot;tweaks&quot;: {&quot;hsl&quot;: {&quot;luminance&quot;: [{&quot;mode&quot;: &quot;MODIFY&quot;,&quot;value&quot;: 0.65}]}}}}}}],&quot;background&quot;: {&quot;type&quot;: &quot;SOLID&quot;,&quot;solid&quot;: {&quot;color&quot;: {&quot;type&quot;: &quot;BG1&quot;}}},&quot;preset&quot;: &quot;pct5&quot;}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BG1&quot;,&quot;tweaks&quot;: {&quot;hsl&quot;: {&quot;luminance&quot;: [{&quot;mode&quot;: &quot;MODIFY&quot;,&quot;value&quot;: 0.65}]}}}}}}],&quot;background&quot;: {&quot;type&quot;: &quot;SOLID&quot;,&quot;solid&quot;: {&quot;color&quot;: {&quot;type&quot;: &quot;BG1&quot;}}},&quot;preset&quot;: &quot;pct5&quot;}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BG1&quot;,&quot;tweaks&quot;: {&quot;hsl&quot;: {&quot;luminance&quot;: [{&quot;mode&quot;: &quot;MODIFY&quot;,&quot;value&quot;: 0.65}]}}}}}}],&quot;background&quot;: {&quot;type&quot;: &quot;SOLID&quot;,&quot;solid&quot;: {&quot;color&quot;: {&quot;type&quot;: &quot;BG1&quot;}}},&quot;preset&quot;: &quot;pct5&quot;}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BG1&quot;,&quot;tweaks&quot;: {&quot;hsl&quot;: {&quot;luminance&quot;: [{&quot;mode&quot;: &quot;MODIFY&quot;,&quot;value&quot;: 0.65}]}}}}}}],&quot;background&quot;: {&quot;type&quot;: &quot;SOLID&quot;,&quot;solid&quot;: {&quot;color&quot;: {&quot;type&quot;: &quot;BG1&quot;}}},&quot;preset&quot;: &quot;pct5&quot;}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BG1&quot;,&quot;tweaks&quot;: {&quot;hsl&quot;: {&quot;luminance&quot;: [{&quot;mode&quot;: &quot;MODIFY&quot;,&quot;value&quot;: 0.65}]}}}}}}],&quot;background&quot;: {&quot;type&quot;: &quot;SOLID&quot;,&quot;solid&quot;: {&quot;color&quot;: {&quot;type&quot;: &quot;BG1&quot;}}},&quot;preset&quot;: &quot;pct5&quot;}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BG1&quot;,&quot;tweaks&quot;: {&quot;hsl&quot;: {&quot;luminance&quot;: [{&quot;mode&quot;: &quot;MODIFY&quot;,&quot;value&quot;: 0.65}]}}}}}}],&quot;background&quot;: {&quot;type&quot;: &quot;SOLID&quot;,&quot;solid&quot;: {&quot;color&quot;: {&quot;type&quot;: &quot;BG1&quot;}}},&quot;preset&quot;: &quot;pct5&quot;}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BG1&quot;,&quot;tweaks&quot;: {&quot;hsl&quot;: {&quot;luminance&quot;: [{&quot;mode&quot;: &quot;MODIFY&quot;,&quot;value&quot;: 0.65}]}}}}}}],&quot;background&quot;: {&quot;type&quot;: &quot;SOLID&quot;,&quot;solid&quot;: {&quot;color&quot;: {&quot;type&quot;: &quot;BG1&quot;}}},&quot;preset&quot;: &quot;pct5&quot;}"/>
</p:tagLst>
</file>

<file path=ppt/theme/theme1.xml><?xml version="1.0" encoding="utf-8"?>
<a:theme xmlns:a="http://schemas.openxmlformats.org/drawingml/2006/main" name="B&amp;D-Powerpoint Template_16x9">
  <a:themeElements>
    <a:clrScheme name="Balance Color">
      <a:dk1>
        <a:srgbClr val="1F1F1F"/>
      </a:dk1>
      <a:lt1>
        <a:srgbClr val="FFFFFF"/>
      </a:lt1>
      <a:dk2>
        <a:srgbClr val="202020"/>
      </a:dk2>
      <a:lt2>
        <a:srgbClr val="FFFFFF"/>
      </a:lt2>
      <a:accent1>
        <a:srgbClr val="FE1C1D"/>
      </a:accent1>
      <a:accent2>
        <a:srgbClr val="FF5757"/>
      </a:accent2>
      <a:accent3>
        <a:srgbClr val="C9D2FD"/>
      </a:accent3>
      <a:accent4>
        <a:srgbClr val="5E78FA"/>
      </a:accent4>
      <a:accent5>
        <a:srgbClr val="0420AB"/>
      </a:accent5>
      <a:accent6>
        <a:srgbClr val="021572"/>
      </a:accent6>
      <a:hlink>
        <a:srgbClr val="1A40F7"/>
      </a:hlink>
      <a:folHlink>
        <a:srgbClr val="BFBFBF"/>
      </a:folHlink>
    </a:clrScheme>
    <a:fontScheme name="Montserrat_OpenSans">
      <a:majorFont>
        <a:latin typeface="Montserrat-Bold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4999"/>
                <a:lumMod val="110000"/>
              </a:schemeClr>
            </a:gs>
            <a:gs pos="50000">
              <a:schemeClr val="phClr">
                <a:tint val="73000"/>
                <a:satMod val="103000"/>
                <a:lumMod val="104999"/>
              </a:schemeClr>
            </a:gs>
            <a:gs pos="100000">
              <a:schemeClr val="phClr">
                <a:tint val="81000"/>
                <a:satMod val="109000"/>
                <a:lumMod val="104999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>
          <a:solidFill>
            <a:schemeClr val="phClr"/>
          </a:solidFill>
          <a:prstDash val="solid"/>
          <a:miter lim="800000"/>
        </a:ln>
        <a:ln w="12700" cap="flat">
          <a:solidFill>
            <a:schemeClr val="phClr"/>
          </a:solidFill>
          <a:prstDash val="solid"/>
          <a:miter lim="800000"/>
        </a:ln>
        <a:ln w="19050" cap="flat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vert="horz" rtlCol="0" anchor="ctr"/>
      <a:lstStyle>
        <a:lvl1pPr lvl="0" algn="ctr"/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B&amp;D-Powerpoint Template_16x9">
  <a:themeElements>
    <a:clrScheme name="Balance Color">
      <a:dk1>
        <a:srgbClr val="1F1F1F"/>
      </a:dk1>
      <a:lt1>
        <a:srgbClr val="FFFFFF"/>
      </a:lt1>
      <a:dk2>
        <a:srgbClr val="202020"/>
      </a:dk2>
      <a:lt2>
        <a:srgbClr val="FFFFFF"/>
      </a:lt2>
      <a:accent1>
        <a:srgbClr val="FE1C1D"/>
      </a:accent1>
      <a:accent2>
        <a:srgbClr val="FF5757"/>
      </a:accent2>
      <a:accent3>
        <a:srgbClr val="C9D2FD"/>
      </a:accent3>
      <a:accent4>
        <a:srgbClr val="5E78FA"/>
      </a:accent4>
      <a:accent5>
        <a:srgbClr val="0420AB"/>
      </a:accent5>
      <a:accent6>
        <a:srgbClr val="021572"/>
      </a:accent6>
      <a:hlink>
        <a:srgbClr val="1A40F7"/>
      </a:hlink>
      <a:folHlink>
        <a:srgbClr val="BFBFBF"/>
      </a:folHlink>
    </a:clrScheme>
    <a:fontScheme name="Montserrat_OpenSans">
      <a:majorFont>
        <a:latin typeface="Montserrat-Bold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4999"/>
                <a:lumMod val="110000"/>
              </a:schemeClr>
            </a:gs>
            <a:gs pos="50000">
              <a:schemeClr val="phClr">
                <a:tint val="73000"/>
                <a:satMod val="103000"/>
                <a:lumMod val="104999"/>
              </a:schemeClr>
            </a:gs>
            <a:gs pos="100000">
              <a:schemeClr val="phClr">
                <a:tint val="81000"/>
                <a:satMod val="109000"/>
                <a:lumMod val="104999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>
          <a:solidFill>
            <a:schemeClr val="phClr"/>
          </a:solidFill>
          <a:prstDash val="solid"/>
          <a:miter lim="800000"/>
        </a:ln>
        <a:ln w="12700" cap="flat">
          <a:solidFill>
            <a:schemeClr val="phClr"/>
          </a:solidFill>
          <a:prstDash val="solid"/>
          <a:miter lim="800000"/>
        </a:ln>
        <a:ln w="19050" cap="flat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vert="horz" rtlCol="0" anchor="ctr"/>
      <a:lstStyle>
        <a:lvl1pPr lvl="0" algn="ctr"/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152</Words>
  <Application>Microsoft Office PowerPoint</Application>
  <PresentationFormat>Widescreen</PresentationFormat>
  <Paragraphs>16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11" baseType="lpstr">
      <vt:lpstr>Montserrat</vt:lpstr>
      <vt:lpstr>Arial</vt:lpstr>
      <vt:lpstr>Montserrat-Bold</vt:lpstr>
      <vt:lpstr>Open Sans</vt:lpstr>
      <vt:lpstr>Montserrat Medium</vt:lpstr>
      <vt:lpstr>Source Sans Pro</vt:lpstr>
      <vt:lpstr>B&amp;D-Powerpoint Template_16x9</vt:lpstr>
      <vt:lpstr>Presentazione standard di PowerPoint</vt:lpstr>
      <vt:lpstr>Pagina di Accesso.</vt:lpstr>
      <vt:lpstr>Presentazione standard di PowerPoint</vt:lpstr>
      <vt:lpstr>Presentazione standard di PowerPoint</vt:lpstr>
    </vt:vector>
  </TitlesOfParts>
  <Company>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Claudia Troiano</dc:creator>
  <cp:lastModifiedBy>Claudia Troiano</cp:lastModifiedBy>
  <cp:revision>112</cp:revision>
  <dcterms:created xsi:type="dcterms:W3CDTF">2022-04-13T10:51:55Z</dcterms:created>
  <dcterms:modified xsi:type="dcterms:W3CDTF">2022-04-26T13:05:56Z</dcterms:modified>
</cp:coreProperties>
</file>