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450" pitchFamily="2" charset="0"/>
      <p:regular r:id="rId13"/>
    </p:embeddedFont>
    <p:embeddedFont>
      <p:font typeface="Aspekta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20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A18113-4AFA-EB00-52DF-1B41E0D1922A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 noProof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168EA81-FF59-907A-9714-5BF5A1A52733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280946A-9078-B3DF-9E09-C18CD06888E7}"/>
              </a:ext>
            </a:extLst>
          </p:cNvPr>
          <p:cNvSpPr txBox="1"/>
          <p:nvPr/>
        </p:nvSpPr>
        <p:spPr>
          <a:xfrm>
            <a:off x="693167" y="2105855"/>
            <a:ext cx="13170872" cy="182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it-IT" sz="10706" b="1" noProof="0" dirty="0">
                <a:solidFill>
                  <a:schemeClr val="accent6"/>
                </a:solidFill>
                <a:latin typeface="Aspekta Medium" panose="020B0604020202020204" charset="0"/>
                <a:ea typeface="Aspekta 1 Medium"/>
                <a:cs typeface="Aspekta 1 Medium"/>
                <a:sym typeface="Aspekta 1 Medium"/>
              </a:rPr>
              <a:t>GUIDA AL VOTO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DA0F675-6BB6-5294-2796-3E455B7A4CC4}"/>
              </a:ext>
            </a:extLst>
          </p:cNvPr>
          <p:cNvSpPr txBox="1"/>
          <p:nvPr/>
        </p:nvSpPr>
        <p:spPr>
          <a:xfrm>
            <a:off x="693167" y="4005603"/>
            <a:ext cx="10355833" cy="115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Come si vota con </a:t>
            </a:r>
            <a:r>
              <a:rPr lang="it-IT" sz="6815" noProof="0" dirty="0" err="1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Eligo</a:t>
            </a:r>
            <a:endParaRPr lang="it-IT" sz="6815" noProof="0" dirty="0">
              <a:solidFill>
                <a:schemeClr val="accent6"/>
              </a:solidFill>
              <a:latin typeface="Aspekta Medium" panose="020B0604020202020204" charset="0"/>
              <a:ea typeface="Aspekta 1"/>
              <a:cs typeface="Aspekta 1"/>
              <a:sym typeface="Aspekta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D4C2745-792F-6790-B51C-421EBF2BC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DCF8E6-92A3-BA35-157F-884CBCA90F17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3" name="Viale Monte Nero 17, Milano +02 80511 31 contact@eligovote.com…">
            <a:extLst>
              <a:ext uri="{FF2B5EF4-FFF2-40B4-BE49-F238E27FC236}">
                <a16:creationId xmlns:a16="http://schemas.microsoft.com/office/drawing/2014/main" id="{0C17B2DA-23AC-2711-54A9-082D31EB2B20}"/>
              </a:ext>
            </a:extLst>
          </p:cNvPr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it-I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S.r.l.</a:t>
            </a: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it-I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 err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80B617-8DDD-44E8-050C-B2A325CF2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164529" y="1921062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credenziali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ed il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link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piattaforma.​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CD009-55CC-71F5-CEE8-2120D920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/>
          <a:stretch>
            <a:fillRect/>
          </a:stretch>
        </p:blipFill>
        <p:spPr>
          <a:xfrm>
            <a:off x="533400" y="419100"/>
            <a:ext cx="10073104" cy="9182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Inserisci n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ome utente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password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nel form 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097C81-66EC-2DC4-D48B-33AE2B03B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1604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lang="it-IT" noProof="0"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lang="it-IT" noProof="0"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273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Aspekta Medium</vt:lpstr>
      <vt:lpstr>Aspekta 450</vt:lpstr>
      <vt:lpstr>Arial</vt:lpstr>
      <vt:lpstr>Aspekta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Anna Nino</cp:lastModifiedBy>
  <cp:revision>6</cp:revision>
  <dcterms:created xsi:type="dcterms:W3CDTF">2006-08-16T00:00:00Z</dcterms:created>
  <dcterms:modified xsi:type="dcterms:W3CDTF">2026-06-18T14:37:55Z</dcterms:modified>
  <dc:identifier>DAGeuK67te8</dc:identifier>
</cp:coreProperties>
</file>