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Aspekta" panose="020B0604020202020204" charset="0"/>
      <p:regular r:id="rId12"/>
    </p:embeddedFont>
    <p:embeddedFont>
      <p:font typeface="Aspekta 450" pitchFamily="2" charset="0"/>
      <p:regular r:id="rId13"/>
    </p:embeddedFont>
    <p:embeddedFont>
      <p:font typeface="Aspekta Medi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716"/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22" autoAdjust="0"/>
  </p:normalViewPr>
  <p:slideViewPr>
    <p:cSldViewPr>
      <p:cViewPr varScale="1">
        <p:scale>
          <a:sx n="52" d="100"/>
          <a:sy n="52" d="100"/>
        </p:scale>
        <p:origin x="65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DE75F7-79F0-CCB5-9F95-13D7533A0F41}"/>
              </a:ext>
            </a:extLst>
          </p:cNvPr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92EF77A-4122-EBB4-2946-E0F087B2412B}"/>
              </a:ext>
            </a:extLst>
          </p:cNvPr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CEA1382-B8F9-2943-BDCD-8F056CDE1119}"/>
              </a:ext>
            </a:extLst>
          </p:cNvPr>
          <p:cNvSpPr txBox="1"/>
          <p:nvPr/>
        </p:nvSpPr>
        <p:spPr>
          <a:xfrm>
            <a:off x="693167" y="2105855"/>
            <a:ext cx="13170872" cy="182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it-IT" sz="10706" b="1" noProof="0" dirty="0">
                <a:solidFill>
                  <a:schemeClr val="accent6"/>
                </a:solidFill>
                <a:latin typeface="Aspekta Medium" panose="020B0604020202020204" charset="0"/>
                <a:ea typeface="Aspekta 1 Medium"/>
                <a:cs typeface="Aspekta 1 Medium"/>
                <a:sym typeface="Aspekta 1 Medium"/>
              </a:rPr>
              <a:t>GUIDA AL VOTO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1090C02-7151-A660-047C-7EE98E367255}"/>
              </a:ext>
            </a:extLst>
          </p:cNvPr>
          <p:cNvSpPr txBox="1"/>
          <p:nvPr/>
        </p:nvSpPr>
        <p:spPr>
          <a:xfrm>
            <a:off x="693167" y="4005603"/>
            <a:ext cx="10355833" cy="1155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Come si vota con </a:t>
            </a:r>
            <a:r>
              <a:rPr lang="it-IT" sz="6815" noProof="0" dirty="0" err="1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Eligo</a:t>
            </a:r>
            <a:endParaRPr lang="it-IT" sz="6815" noProof="0" dirty="0">
              <a:solidFill>
                <a:schemeClr val="accent6"/>
              </a:solidFill>
              <a:latin typeface="Aspekta Medium" panose="020B0604020202020204" charset="0"/>
              <a:ea typeface="Aspekta 1"/>
              <a:cs typeface="Aspekta 1"/>
              <a:sym typeface="Aspekta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7E0B974-70EB-5A04-0F81-3FE5050C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335C36A-7C5A-5E2C-2975-896D01622B53}"/>
              </a:ext>
            </a:extLst>
          </p:cNvPr>
          <p:cNvSpPr txBox="1"/>
          <p:nvPr/>
        </p:nvSpPr>
        <p:spPr>
          <a:xfrm>
            <a:off x="1828800" y="1497950"/>
            <a:ext cx="14092237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piattaforma di votazioni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 è fornita da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voting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9A8B76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Migliaia di organizzazioni si affidano a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per gestire digitalmente votazioni 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assemblee in remoto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presenza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forma ibrida.</a:t>
            </a:r>
          </a:p>
        </p:txBody>
      </p:sp>
      <p:sp>
        <p:nvSpPr>
          <p:cNvPr id="846" name="Viale Monte Nero 17, Milano +02 80511 31 contact@eligovote.com…"/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it-IT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Technology S.r.l.</a:t>
            </a: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it-IT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6720793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it-IT" sz="4196" b="1" noProof="0" dirty="0" err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è la piattaforma di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elettronico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sicura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intuitiva</a:t>
            </a:r>
            <a:r>
              <a:rPr lang="it-IT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.</a:t>
            </a:r>
          </a:p>
          <a:p>
            <a:pPr algn="ctr">
              <a:lnSpc>
                <a:spcPts val="5874"/>
              </a:lnSpc>
            </a:pPr>
            <a:endParaRPr lang="it-IT" sz="4196" b="1" noProof="0" dirty="0">
              <a:solidFill>
                <a:srgbClr val="690D22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La soluzione flessibile e affidabile che semplifica le operazioni di voto, favorendo la partecipazione democratica.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0E79A2-3CF3-40BA-8D0D-572F6F013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4" y="1481000"/>
            <a:ext cx="8457591" cy="32128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164529" y="1921062"/>
            <a:ext cx="4094771" cy="509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Riceverai via e-mail il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link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per accedere alla piattaforma.​</a:t>
            </a: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 votazioni aperte 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Accedi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194C70-7CF2-CFC6-645F-4144F1CD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39"/>
            <a:ext cx="11063290" cy="893732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28203" y="7277397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lang="it-IT" noProof="0"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sulla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pagina di accesso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al sistema di voto.​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DF376D-D2E4-EF12-A075-62DA4D6A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/>
          <a:stretch>
            <a:fillRect/>
          </a:stretch>
        </p:blipFill>
        <p:spPr>
          <a:xfrm>
            <a:off x="-36272" y="0"/>
            <a:ext cx="18324272" cy="7010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7329110"/>
            <a:ext cx="18288000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lang="it-IT" noProof="0"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ritroverai all’interno dell’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dove potrai visualizzare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schede di voto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il tasto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relativo alla prima scheda di voto.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02C9AD-D254-2A3B-61EA-3CFC8BC1F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26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159929" y="562495"/>
            <a:ext cx="669989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Elenco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dei candidati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4922" y="562495"/>
            <a:ext cx="4057409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Informazioni sulla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scheda di voto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2B01A3-0B70-DE2C-E607-079C17CB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033"/>
            <a:ext cx="18288000" cy="6911067"/>
          </a:xfrm>
          <a:prstGeom prst="rect">
            <a:avLst/>
          </a:prstGeom>
        </p:spPr>
      </p:pic>
      <p:sp>
        <p:nvSpPr>
          <p:cNvPr id="10" name="Freeform 7"/>
          <p:cNvSpPr/>
          <p:nvPr/>
        </p:nvSpPr>
        <p:spPr>
          <a:xfrm rot="5951129">
            <a:off x="254297" y="2460541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4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6888142"/>
            <a:ext cx="15915429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selezionare la casella relativa al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candidato desiderato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o seleziona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“scheda bianca”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se non desideri esprimere alcuna preferenza.​</a:t>
            </a:r>
          </a:p>
          <a:p>
            <a:pPr algn="ctr">
              <a:lnSpc>
                <a:spcPts val="2016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 Per proseguire, clicca su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C00B2A-001A-50F3-E9B2-D3BD2577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6911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70378" y="7159012"/>
            <a:ext cx="16747243" cy="249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endParaRPr lang="it-IT" noProof="0" dirty="0"/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nella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schermata di riepilogo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Verifica le tue scelte.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Premi su “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CONFERMA VOTO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rendere il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definitivo.​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56408-629F-7785-7178-67E4906E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3163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7335070"/>
            <a:ext cx="18288000" cy="272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endParaRPr lang="it-IT" noProof="0" dirty="0"/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Il voto sarà inserito nell’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sarà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immodificabile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​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cliccare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SUCCESSIVO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continuare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con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operazioni di voto.</a:t>
            </a:r>
          </a:p>
          <a:p>
            <a:pPr algn="ctr">
              <a:lnSpc>
                <a:spcPts val="2952"/>
              </a:lnSpc>
            </a:pPr>
            <a:endParaRPr lang="it-IT" sz="3600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Chiudi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terminare le operazioni di voto se non ci sono più schede da votare.</a:t>
            </a:r>
          </a:p>
          <a:p>
            <a:pPr algn="ctr">
              <a:lnSpc>
                <a:spcPts val="2952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DF5B5F-8EF0-D872-EDB6-95CA5D61A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" y="-38100"/>
            <a:ext cx="18381687" cy="7208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ELIGO BRAND">
      <a:dk1>
        <a:srgbClr val="473E31"/>
      </a:dk1>
      <a:lt1>
        <a:sysClr val="window" lastClr="FFFFFF"/>
      </a:lt1>
      <a:dk2>
        <a:srgbClr val="83735D"/>
      </a:dk2>
      <a:lt2>
        <a:srgbClr val="E8E8E8"/>
      </a:lt2>
      <a:accent1>
        <a:srgbClr val="DA4141"/>
      </a:accent1>
      <a:accent2>
        <a:srgbClr val="97242B"/>
      </a:accent2>
      <a:accent3>
        <a:srgbClr val="801827"/>
      </a:accent3>
      <a:accent4>
        <a:srgbClr val="690D22"/>
      </a:accent4>
      <a:accent5>
        <a:srgbClr val="9A8B76"/>
      </a:accent5>
      <a:accent6>
        <a:srgbClr val="FEF7E8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262</Words>
  <Application>Microsoft Office PowerPoint</Application>
  <PresentationFormat>Personalizzato</PresentationFormat>
  <Paragraphs>41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Aspekta Medium</vt:lpstr>
      <vt:lpstr>Aspekta 450</vt:lpstr>
      <vt:lpstr>Arial</vt:lpstr>
      <vt:lpstr>Aspekta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Standard</dc:title>
  <cp:lastModifiedBy>Anna Nino</cp:lastModifiedBy>
  <cp:revision>9</cp:revision>
  <dcterms:created xsi:type="dcterms:W3CDTF">2006-08-16T00:00:00Z</dcterms:created>
  <dcterms:modified xsi:type="dcterms:W3CDTF">2026-06-18T14:37:59Z</dcterms:modified>
  <dc:identifier>DAGeuK67te8</dc:identifier>
</cp:coreProperties>
</file>