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</p:sldIdLst>
  <p:sldSz cx="18288000" cy="10287000"/>
  <p:notesSz cx="6858000" cy="9144000"/>
  <p:embeddedFontLst>
    <p:embeddedFont>
      <p:font typeface="Aspekta" panose="020B0604020202020204" charset="0"/>
      <p:regular r:id="rId15"/>
    </p:embeddedFont>
    <p:embeddedFont>
      <p:font typeface="Aspekta 400" pitchFamily="2" charset="0"/>
      <p:regular r:id="rId16"/>
      <p:bold r:id="rId17"/>
    </p:embeddedFont>
    <p:embeddedFont>
      <p:font typeface="Aspekta 450" pitchFamily="2" charset="0"/>
      <p:regular r:id="rId18"/>
    </p:embeddedFont>
    <p:embeddedFont>
      <p:font typeface="Aspekta Medium" panose="020B0604020202020204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0716"/>
    <a:srgbClr val="E9D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F6010A-C621-4B5D-AEA9-D55718E84912}" v="4" dt="2026-07-09T10:14:54.2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6" d="100"/>
          <a:sy n="66" d="100"/>
        </p:scale>
        <p:origin x="84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Nino" userId="d1b3260f-a48f-44da-bcc9-f0ae3007c4ae" providerId="ADAL" clId="{39E3FADC-EF44-4E47-A41E-D1FD0EE97E3E}"/>
    <pc:docChg chg="custSel modSld">
      <pc:chgData name="Anna Nino" userId="d1b3260f-a48f-44da-bcc9-f0ae3007c4ae" providerId="ADAL" clId="{39E3FADC-EF44-4E47-A41E-D1FD0EE97E3E}" dt="2026-07-09T10:17:41.458" v="44" actId="1076"/>
      <pc:docMkLst>
        <pc:docMk/>
      </pc:docMkLst>
      <pc:sldChg chg="modSp mod">
        <pc:chgData name="Anna Nino" userId="d1b3260f-a48f-44da-bcc9-f0ae3007c4ae" providerId="ADAL" clId="{39E3FADC-EF44-4E47-A41E-D1FD0EE97E3E}" dt="2026-07-09T10:17:41.458" v="44" actId="1076"/>
        <pc:sldMkLst>
          <pc:docMk/>
          <pc:sldMk cId="0" sldId="257"/>
        </pc:sldMkLst>
        <pc:spChg chg="mod">
          <ac:chgData name="Anna Nino" userId="d1b3260f-a48f-44da-bcc9-f0ae3007c4ae" providerId="ADAL" clId="{39E3FADC-EF44-4E47-A41E-D1FD0EE97E3E}" dt="2026-07-09T10:17:41.458" v="44" actId="1076"/>
          <ac:spMkLst>
            <pc:docMk/>
            <pc:sldMk cId="0" sldId="257"/>
            <ac:spMk id="3" creationId="{00000000-0000-0000-0000-000000000000}"/>
          </ac:spMkLst>
        </pc:spChg>
      </pc:sldChg>
      <pc:sldChg chg="addSp delSp modSp mod">
        <pc:chgData name="Anna Nino" userId="d1b3260f-a48f-44da-bcc9-f0ae3007c4ae" providerId="ADAL" clId="{39E3FADC-EF44-4E47-A41E-D1FD0EE97E3E}" dt="2026-07-09T10:17:31.771" v="43" actId="208"/>
        <pc:sldMkLst>
          <pc:docMk/>
          <pc:sldMk cId="0" sldId="258"/>
        </pc:sldMkLst>
        <pc:spChg chg="add mod">
          <ac:chgData name="Anna Nino" userId="d1b3260f-a48f-44da-bcc9-f0ae3007c4ae" providerId="ADAL" clId="{39E3FADC-EF44-4E47-A41E-D1FD0EE97E3E}" dt="2026-07-09T10:16:47.573" v="33" actId="1076"/>
          <ac:spMkLst>
            <pc:docMk/>
            <pc:sldMk cId="0" sldId="258"/>
            <ac:spMk id="5" creationId="{E22C508B-FADE-60AA-8D26-06A8687E4D24}"/>
          </ac:spMkLst>
        </pc:spChg>
        <pc:spChg chg="del">
          <ac:chgData name="Anna Nino" userId="d1b3260f-a48f-44da-bcc9-f0ae3007c4ae" providerId="ADAL" clId="{39E3FADC-EF44-4E47-A41E-D1FD0EE97E3E}" dt="2026-07-09T10:13:49.617" v="1" actId="478"/>
          <ac:spMkLst>
            <pc:docMk/>
            <pc:sldMk cId="0" sldId="258"/>
            <ac:spMk id="8" creationId="{00000000-0000-0000-0000-000000000000}"/>
          </ac:spMkLst>
        </pc:spChg>
        <pc:graphicFrameChg chg="add del mod">
          <ac:chgData name="Anna Nino" userId="d1b3260f-a48f-44da-bcc9-f0ae3007c4ae" providerId="ADAL" clId="{39E3FADC-EF44-4E47-A41E-D1FD0EE97E3E}" dt="2026-07-09T10:13:57.799" v="3" actId="478"/>
          <ac:graphicFrameMkLst>
            <pc:docMk/>
            <pc:sldMk cId="0" sldId="258"/>
            <ac:graphicFrameMk id="2" creationId="{8898DFB9-7CF0-06CF-E1F5-874B7E0744EC}"/>
          </ac:graphicFrameMkLst>
        </pc:graphicFrameChg>
        <pc:picChg chg="add mod modCrop">
          <ac:chgData name="Anna Nino" userId="d1b3260f-a48f-44da-bcc9-f0ae3007c4ae" providerId="ADAL" clId="{39E3FADC-EF44-4E47-A41E-D1FD0EE97E3E}" dt="2026-07-09T10:17:31.771" v="43" actId="208"/>
          <ac:picMkLst>
            <pc:docMk/>
            <pc:sldMk cId="0" sldId="258"/>
            <ac:picMk id="4" creationId="{0E155835-8C66-6968-709C-113D0D7C7F7F}"/>
          </ac:picMkLst>
        </pc:picChg>
        <pc:picChg chg="del">
          <ac:chgData name="Anna Nino" userId="d1b3260f-a48f-44da-bcc9-f0ae3007c4ae" providerId="ADAL" clId="{39E3FADC-EF44-4E47-A41E-D1FD0EE97E3E}" dt="2026-07-09T10:13:48.095" v="0" actId="478"/>
          <ac:picMkLst>
            <pc:docMk/>
            <pc:sldMk cId="0" sldId="258"/>
            <ac:picMk id="1026" creationId="{7491289D-BAEA-6E7B-45E2-EECF9C98F1D9}"/>
          </ac:picMkLst>
        </pc:picChg>
      </pc:sldChg>
      <pc:sldChg chg="modSp mod">
        <pc:chgData name="Anna Nino" userId="d1b3260f-a48f-44da-bcc9-f0ae3007c4ae" providerId="ADAL" clId="{39E3FADC-EF44-4E47-A41E-D1FD0EE97E3E}" dt="2026-07-09T10:15:49.703" v="20" actId="2711"/>
        <pc:sldMkLst>
          <pc:docMk/>
          <pc:sldMk cId="0" sldId="259"/>
        </pc:sldMkLst>
        <pc:spChg chg="mod">
          <ac:chgData name="Anna Nino" userId="d1b3260f-a48f-44da-bcc9-f0ae3007c4ae" providerId="ADAL" clId="{39E3FADC-EF44-4E47-A41E-D1FD0EE97E3E}" dt="2026-07-09T10:15:49.703" v="20" actId="2711"/>
          <ac:spMkLst>
            <pc:docMk/>
            <pc:sldMk cId="0" sldId="259"/>
            <ac:spMk id="4" creationId="{00000000-0000-0000-0000-000000000000}"/>
          </ac:spMkLst>
        </pc:spChg>
      </pc:sldChg>
      <pc:sldChg chg="modSp mod">
        <pc:chgData name="Anna Nino" userId="d1b3260f-a48f-44da-bcc9-f0ae3007c4ae" providerId="ADAL" clId="{39E3FADC-EF44-4E47-A41E-D1FD0EE97E3E}" dt="2026-07-09T10:15:53.192" v="21" actId="2711"/>
        <pc:sldMkLst>
          <pc:docMk/>
          <pc:sldMk cId="0" sldId="260"/>
        </pc:sldMkLst>
        <pc:spChg chg="mod">
          <ac:chgData name="Anna Nino" userId="d1b3260f-a48f-44da-bcc9-f0ae3007c4ae" providerId="ADAL" clId="{39E3FADC-EF44-4E47-A41E-D1FD0EE97E3E}" dt="2026-07-09T10:15:53.192" v="21" actId="2711"/>
          <ac:spMkLst>
            <pc:docMk/>
            <pc:sldMk cId="0" sldId="260"/>
            <ac:spMk id="4" creationId="{00000000-0000-0000-0000-000000000000}"/>
          </ac:spMkLst>
        </pc:spChg>
      </pc:sldChg>
      <pc:sldChg chg="modSp mod">
        <pc:chgData name="Anna Nino" userId="d1b3260f-a48f-44da-bcc9-f0ae3007c4ae" providerId="ADAL" clId="{39E3FADC-EF44-4E47-A41E-D1FD0EE97E3E}" dt="2026-07-09T10:16:04.260" v="23" actId="2711"/>
        <pc:sldMkLst>
          <pc:docMk/>
          <pc:sldMk cId="0" sldId="261"/>
        </pc:sldMkLst>
        <pc:spChg chg="mod">
          <ac:chgData name="Anna Nino" userId="d1b3260f-a48f-44da-bcc9-f0ae3007c4ae" providerId="ADAL" clId="{39E3FADC-EF44-4E47-A41E-D1FD0EE97E3E}" dt="2026-07-09T10:15:59.785" v="22" actId="2711"/>
          <ac:spMkLst>
            <pc:docMk/>
            <pc:sldMk cId="0" sldId="261"/>
            <ac:spMk id="6" creationId="{00000000-0000-0000-0000-000000000000}"/>
          </ac:spMkLst>
        </pc:spChg>
        <pc:spChg chg="mod">
          <ac:chgData name="Anna Nino" userId="d1b3260f-a48f-44da-bcc9-f0ae3007c4ae" providerId="ADAL" clId="{39E3FADC-EF44-4E47-A41E-D1FD0EE97E3E}" dt="2026-07-09T10:16:04.260" v="23" actId="2711"/>
          <ac:spMkLst>
            <pc:docMk/>
            <pc:sldMk cId="0" sldId="261"/>
            <ac:spMk id="7" creationId="{00000000-0000-0000-0000-000000000000}"/>
          </ac:spMkLst>
        </pc:spChg>
      </pc:sldChg>
      <pc:sldChg chg="modSp mod">
        <pc:chgData name="Anna Nino" userId="d1b3260f-a48f-44da-bcc9-f0ae3007c4ae" providerId="ADAL" clId="{39E3FADC-EF44-4E47-A41E-D1FD0EE97E3E}" dt="2026-07-09T10:16:12.846" v="24" actId="2711"/>
        <pc:sldMkLst>
          <pc:docMk/>
          <pc:sldMk cId="0" sldId="262"/>
        </pc:sldMkLst>
        <pc:spChg chg="mod">
          <ac:chgData name="Anna Nino" userId="d1b3260f-a48f-44da-bcc9-f0ae3007c4ae" providerId="ADAL" clId="{39E3FADC-EF44-4E47-A41E-D1FD0EE97E3E}" dt="2026-07-09T10:16:12.846" v="24" actId="2711"/>
          <ac:spMkLst>
            <pc:docMk/>
            <pc:sldMk cId="0" sldId="262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07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>
            <a:extLst>
              <a:ext uri="{FF2B5EF4-FFF2-40B4-BE49-F238E27FC236}">
                <a16:creationId xmlns:a16="http://schemas.microsoft.com/office/drawing/2014/main" id="{6FD7B70F-9A19-B906-E450-F7B6976CE458}"/>
              </a:ext>
            </a:extLst>
          </p:cNvPr>
          <p:cNvSpPr/>
          <p:nvPr/>
        </p:nvSpPr>
        <p:spPr>
          <a:xfrm>
            <a:off x="5067179" y="0"/>
            <a:ext cx="14783313" cy="14409141"/>
          </a:xfrm>
          <a:custGeom>
            <a:avLst/>
            <a:gdLst/>
            <a:ahLst/>
            <a:cxnLst/>
            <a:rect l="l" t="t" r="r" b="b"/>
            <a:pathLst>
              <a:path w="14783313" h="14409141">
                <a:moveTo>
                  <a:pt x="0" y="0"/>
                </a:moveTo>
                <a:lnTo>
                  <a:pt x="14783313" y="0"/>
                </a:lnTo>
                <a:lnTo>
                  <a:pt x="14783313" y="14409141"/>
                </a:lnTo>
                <a:lnTo>
                  <a:pt x="0" y="144091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2000"/>
            </a:blip>
            <a:stretch>
              <a:fillRect l="-7709" t="-11062" r="-205879" b="-11062"/>
            </a:stretch>
          </a:blipFill>
        </p:spPr>
        <p:txBody>
          <a:bodyPr/>
          <a:lstStyle/>
          <a:p>
            <a:endParaRPr lang="it-IT" noProof="0" dirty="0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C5E63925-E0A2-DBFE-F29E-495320B199FA}"/>
              </a:ext>
            </a:extLst>
          </p:cNvPr>
          <p:cNvSpPr/>
          <p:nvPr/>
        </p:nvSpPr>
        <p:spPr>
          <a:xfrm>
            <a:off x="14481932" y="8371857"/>
            <a:ext cx="2777368" cy="886443"/>
          </a:xfrm>
          <a:custGeom>
            <a:avLst/>
            <a:gdLst/>
            <a:ahLst/>
            <a:cxnLst/>
            <a:rect l="l" t="t" r="r" b="b"/>
            <a:pathLst>
              <a:path w="2777368" h="886443">
                <a:moveTo>
                  <a:pt x="0" y="0"/>
                </a:moveTo>
                <a:lnTo>
                  <a:pt x="2777368" y="0"/>
                </a:lnTo>
                <a:lnTo>
                  <a:pt x="2777368" y="886443"/>
                </a:lnTo>
                <a:lnTo>
                  <a:pt x="0" y="8864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 noProof="0" dirty="0"/>
          </a:p>
        </p:txBody>
      </p:sp>
      <p:sp>
        <p:nvSpPr>
          <p:cNvPr id="2" name="TextBox 4">
            <a:extLst>
              <a:ext uri="{FF2B5EF4-FFF2-40B4-BE49-F238E27FC236}">
                <a16:creationId xmlns:a16="http://schemas.microsoft.com/office/drawing/2014/main" id="{4803B19E-9A01-333B-9840-015A04C02B18}"/>
              </a:ext>
            </a:extLst>
          </p:cNvPr>
          <p:cNvSpPr txBox="1"/>
          <p:nvPr/>
        </p:nvSpPr>
        <p:spPr>
          <a:xfrm>
            <a:off x="693167" y="2105855"/>
            <a:ext cx="13170872" cy="1823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14989"/>
              </a:lnSpc>
              <a:spcBef>
                <a:spcPct val="0"/>
              </a:spcBef>
            </a:pPr>
            <a:r>
              <a:rPr lang="it-IT" sz="10706" b="1" noProof="0" dirty="0">
                <a:solidFill>
                  <a:schemeClr val="accent6"/>
                </a:solidFill>
                <a:latin typeface="Aspekta Medium" panose="020B0604020202020204" charset="0"/>
                <a:ea typeface="Aspekta 1 Medium"/>
                <a:cs typeface="Aspekta 1 Medium"/>
                <a:sym typeface="Aspekta 1 Medium"/>
              </a:rPr>
              <a:t>GUIA DE VOTAÇÃO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0863CB6F-3F0C-A262-37B7-8DD6D9F57F26}"/>
              </a:ext>
            </a:extLst>
          </p:cNvPr>
          <p:cNvSpPr txBox="1"/>
          <p:nvPr/>
        </p:nvSpPr>
        <p:spPr>
          <a:xfrm>
            <a:off x="693167" y="4005603"/>
            <a:ext cx="10355833" cy="1155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541"/>
              </a:lnSpc>
              <a:spcBef>
                <a:spcPct val="0"/>
              </a:spcBef>
            </a:pPr>
            <a:r>
              <a:rPr lang="it-IT" sz="6815" noProof="0" dirty="0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Como votar </a:t>
            </a:r>
            <a:r>
              <a:rPr lang="it-IT" sz="6815" noProof="0" dirty="0" err="1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com</a:t>
            </a:r>
            <a:r>
              <a:rPr lang="it-IT" sz="6815" noProof="0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 a Eligo</a:t>
            </a:r>
            <a:endParaRPr lang="it-IT" sz="6815" noProof="0" dirty="0">
              <a:solidFill>
                <a:schemeClr val="accent6"/>
              </a:solidFill>
              <a:latin typeface="Aspekta Medium" panose="020B0604020202020204" charset="0"/>
              <a:ea typeface="Aspekta 1"/>
              <a:cs typeface="Aspekta 1"/>
              <a:sym typeface="Aspekta 1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07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C342F0B9-35F6-B5A4-772A-53ADFBCE2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95305" cy="10294620"/>
          </a:xfrm>
          <a:prstGeom prst="rect">
            <a:avLst/>
          </a:prstGeom>
        </p:spPr>
      </p:pic>
      <p:sp>
        <p:nvSpPr>
          <p:cNvPr id="5" name="Viale Monte Nero 17, Milano +02 80511 31 contact@eligovote.com…">
            <a:extLst>
              <a:ext uri="{FF2B5EF4-FFF2-40B4-BE49-F238E27FC236}">
                <a16:creationId xmlns:a16="http://schemas.microsoft.com/office/drawing/2014/main" id="{07A1FCCC-8A80-C5A2-B70C-837671A93B02}"/>
              </a:ext>
            </a:extLst>
          </p:cNvPr>
          <p:cNvSpPr txBox="1">
            <a:spLocks/>
          </p:cNvSpPr>
          <p:nvPr/>
        </p:nvSpPr>
        <p:spPr>
          <a:xfrm>
            <a:off x="228600" y="8789050"/>
            <a:ext cx="5965230" cy="11079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200">
                <a:solidFill>
                  <a:srgbClr val="FFFFFF"/>
                </a:solidFill>
              </a:defRPr>
            </a:pPr>
            <a:br>
              <a:rPr lang="it-IT" sz="2200" noProof="0" dirty="0">
                <a:solidFill>
                  <a:srgbClr val="FFFFFF"/>
                </a:solidFill>
                <a:latin typeface="Aspekta 450" pitchFamily="2" charset="0"/>
              </a:rPr>
            </a:br>
            <a:r>
              <a:rPr lang="it-IT" sz="1800" noProof="0" dirty="0">
                <a:solidFill>
                  <a:srgbClr val="FFFFFF"/>
                </a:solidFill>
                <a:latin typeface="Aspekta 450" pitchFamily="2" charset="0"/>
              </a:rPr>
              <a:t>Copyright © 2026 ELIGO | ID Technology S.r.l.</a:t>
            </a:r>
            <a:br>
              <a:rPr lang="it-IT" sz="2200" noProof="0" dirty="0">
                <a:solidFill>
                  <a:srgbClr val="FFFFFF"/>
                </a:solidFill>
                <a:latin typeface="Aspekta 450" pitchFamily="2" charset="0"/>
              </a:rPr>
            </a:br>
            <a:endParaRPr lang="it-IT" sz="2200" noProof="0" dirty="0">
              <a:solidFill>
                <a:srgbClr val="FFFFFF"/>
              </a:solidFill>
              <a:latin typeface="Aspekta 450" pitchFamily="2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8A4ADB6-AC71-16C1-862E-B5E97882D24C}"/>
              </a:ext>
            </a:extLst>
          </p:cNvPr>
          <p:cNvSpPr txBox="1"/>
          <p:nvPr/>
        </p:nvSpPr>
        <p:spPr>
          <a:xfrm>
            <a:off x="1752600" y="1028700"/>
            <a:ext cx="14782800" cy="436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 plataforma de </a:t>
            </a: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votação online</a:t>
            </a: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é disponibilizada pela </a:t>
            </a:r>
            <a:r>
              <a:rPr kumimoji="0" lang="pt-PT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</a:t>
            </a: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kumimoji="0" lang="pt-PT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Voting</a:t>
            </a: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Milhares de organizações confiam na </a:t>
            </a:r>
            <a:r>
              <a:rPr kumimoji="0" lang="pt-PT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</a:t>
            </a:r>
            <a:r>
              <a:rPr kumimoji="0" lang="pt-PT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para a gestão digital de votações e reuniões, sejam elas remotas, presenciais ou híbridas.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-1" y="6515100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pt-PT" sz="4196" b="1" noProof="0" dirty="0" err="1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</a:t>
            </a:r>
            <a:r>
              <a:rPr lang="pt-PT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</a:t>
            </a:r>
            <a:r>
              <a:rPr lang="pt-PT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é uma</a:t>
            </a:r>
            <a:r>
              <a:rPr lang="pt-PT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plataforma de votação eletrónica segura </a:t>
            </a:r>
            <a:r>
              <a:rPr lang="pt-PT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 </a:t>
            </a:r>
            <a:r>
              <a:rPr lang="pt-PT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intuitiva</a:t>
            </a:r>
          </a:p>
          <a:p>
            <a:pPr marL="0" lvl="0" indent="0" algn="ctr">
              <a:lnSpc>
                <a:spcPts val="5874"/>
              </a:lnSpc>
            </a:pPr>
            <a:endParaRPr lang="pt-PT" sz="4196" b="1" noProof="0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pt-PT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A solução flexível e fiável que simplifica as operações de votação, incentivando a participação democrática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487309B-9EE5-5DC4-C8B8-4F37AFD529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809" y="1790700"/>
            <a:ext cx="9752381" cy="370476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0E155835-8C66-6968-709C-113D0D7C7F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18"/>
          <a:stretch>
            <a:fillRect/>
          </a:stretch>
        </p:blipFill>
        <p:spPr>
          <a:xfrm>
            <a:off x="533400" y="1638300"/>
            <a:ext cx="9677399" cy="62706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bg2">
                <a:lumMod val="50000"/>
              </a:schemeClr>
            </a:solidFill>
          </a:ln>
          <a:effectLst/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E22C508B-FADE-60AA-8D26-06A8687E4D24}"/>
              </a:ext>
            </a:extLst>
          </p:cNvPr>
          <p:cNvSpPr txBox="1"/>
          <p:nvPr/>
        </p:nvSpPr>
        <p:spPr>
          <a:xfrm>
            <a:off x="10641891" y="3936952"/>
            <a:ext cx="6782925" cy="24130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>
            <a:defPPr>
              <a:defRPr lang="en-US"/>
            </a:defPPr>
            <a:lvl1pPr lvl="0" indent="0" algn="ctr">
              <a:lnSpc>
                <a:spcPts val="3240"/>
              </a:lnSpc>
              <a:defRPr>
                <a:latin typeface="Aspekta 400" pitchFamily="2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it-IT" sz="3600" dirty="0" err="1">
                <a:solidFill>
                  <a:schemeClr val="accent3"/>
                </a:solidFill>
              </a:rPr>
              <a:t>Escaneie</a:t>
            </a:r>
            <a:r>
              <a:rPr lang="it-IT" sz="3600" dirty="0">
                <a:solidFill>
                  <a:schemeClr val="accent3"/>
                </a:solidFill>
              </a:rPr>
              <a:t> o QR code </a:t>
            </a:r>
            <a:r>
              <a:rPr lang="it-IT" sz="3600" dirty="0" err="1">
                <a:solidFill>
                  <a:schemeClr val="accent3"/>
                </a:solidFill>
              </a:rPr>
              <a:t>único</a:t>
            </a:r>
            <a:r>
              <a:rPr lang="it-IT" sz="3600" dirty="0">
                <a:solidFill>
                  <a:schemeClr val="accent3"/>
                </a:solidFill>
              </a:rPr>
              <a:t> </a:t>
            </a:r>
            <a:r>
              <a:rPr lang="it-IT" sz="3600" dirty="0" err="1">
                <a:solidFill>
                  <a:schemeClr val="accent3"/>
                </a:solidFill>
              </a:rPr>
              <a:t>que</a:t>
            </a:r>
            <a:r>
              <a:rPr lang="it-IT" sz="3600" dirty="0">
                <a:solidFill>
                  <a:schemeClr val="accent3"/>
                </a:solidFill>
              </a:rPr>
              <a:t> </a:t>
            </a:r>
            <a:r>
              <a:rPr lang="it-IT" sz="3600" dirty="0" err="1">
                <a:solidFill>
                  <a:schemeClr val="accent3"/>
                </a:solidFill>
              </a:rPr>
              <a:t>você</a:t>
            </a:r>
            <a:r>
              <a:rPr lang="it-IT" sz="3600" dirty="0">
                <a:solidFill>
                  <a:schemeClr val="accent3"/>
                </a:solidFill>
              </a:rPr>
              <a:t> </a:t>
            </a:r>
            <a:r>
              <a:rPr lang="it-IT" sz="3600" dirty="0" err="1">
                <a:solidFill>
                  <a:schemeClr val="accent3"/>
                </a:solidFill>
              </a:rPr>
              <a:t>receberá</a:t>
            </a:r>
            <a:r>
              <a:rPr lang="it-IT" sz="3600" dirty="0">
                <a:solidFill>
                  <a:schemeClr val="accent3"/>
                </a:solidFill>
              </a:rPr>
              <a:t> durante o processo de </a:t>
            </a:r>
            <a:r>
              <a:rPr lang="it-IT" sz="3600" dirty="0" err="1">
                <a:solidFill>
                  <a:schemeClr val="accent3"/>
                </a:solidFill>
              </a:rPr>
              <a:t>credenciamento</a:t>
            </a:r>
            <a:endParaRPr lang="it-IT" sz="36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-28204" y="8343900"/>
            <a:ext cx="18344407" cy="1666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pt-PT" noProof="0" dirty="0">
              <a:latin typeface="Aspekta 400" pitchFamily="2" charset="0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Estará na página de autenticação do sistema de votação</a:t>
            </a:r>
          </a:p>
          <a:p>
            <a:pPr marL="0" lvl="0" indent="0" algn="ctr">
              <a:lnSpc>
                <a:spcPts val="3240"/>
              </a:lnSpc>
            </a:pPr>
            <a:endParaRPr lang="pt-PT" sz="3600" noProof="0" dirty="0">
              <a:solidFill>
                <a:srgbClr val="801827"/>
              </a:solidFill>
              <a:latin typeface="Aspekta 400" pitchFamily="2" charset="0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Clique em “</a:t>
            </a:r>
            <a:r>
              <a:rPr lang="pt-PT" sz="3600" b="1" noProof="0" dirty="0">
                <a:solidFill>
                  <a:srgbClr val="801827"/>
                </a:solidFill>
                <a:latin typeface="Aspekta 400" pitchFamily="2" charset="0"/>
                <a:ea typeface="Aspekta Medium"/>
                <a:cs typeface="Aspekta Medium"/>
                <a:sym typeface="Aspekta Medium"/>
              </a:rPr>
              <a:t>ENTRAR</a:t>
            </a:r>
            <a:r>
              <a:rPr lang="pt-PT" sz="3600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7297534-ECE8-A6FB-63FD-2F6C0F477F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" t="7211" r="83" b="85"/>
          <a:stretch>
            <a:fillRect/>
          </a:stretch>
        </p:blipFill>
        <p:spPr bwMode="auto">
          <a:xfrm>
            <a:off x="-75938" y="-38100"/>
            <a:ext cx="18364333" cy="82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0"/>
            <a:ext cx="18288000" cy="7681925"/>
          </a:xfrm>
          <a:custGeom>
            <a:avLst/>
            <a:gdLst/>
            <a:ahLst/>
            <a:cxnLst/>
            <a:rect l="l" t="t" r="r" b="b"/>
            <a:pathLst>
              <a:path w="18288000" h="7681925">
                <a:moveTo>
                  <a:pt x="0" y="0"/>
                </a:moveTo>
                <a:lnTo>
                  <a:pt x="18288000" y="0"/>
                </a:lnTo>
                <a:lnTo>
                  <a:pt x="18288000" y="7681925"/>
                </a:lnTo>
                <a:lnTo>
                  <a:pt x="0" y="76819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4" name="TextBox 4"/>
          <p:cNvSpPr txBox="1"/>
          <p:nvPr/>
        </p:nvSpPr>
        <p:spPr>
          <a:xfrm>
            <a:off x="0" y="7962900"/>
            <a:ext cx="18288000" cy="1683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02"/>
              </a:lnSpc>
            </a:pPr>
            <a:endParaRPr lang="pt-PT" noProof="0" dirty="0">
              <a:latin typeface="Aspekta 400" pitchFamily="2" charset="0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Você </a:t>
            </a:r>
            <a:r>
              <a:rPr lang="pt-PT" sz="3600" noProof="0" dirty="0" err="1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encontrará-se</a:t>
            </a:r>
            <a:r>
              <a:rPr lang="pt-PT" sz="3600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 dentro da urna digital, onde poderá visualizar as cédulas de voto</a:t>
            </a:r>
          </a:p>
          <a:p>
            <a:pPr marL="0" lvl="0" indent="0" algn="ctr">
              <a:lnSpc>
                <a:spcPts val="3179"/>
              </a:lnSpc>
            </a:pPr>
            <a:endParaRPr lang="pt-PT" sz="3600" noProof="0" dirty="0">
              <a:solidFill>
                <a:srgbClr val="801827"/>
              </a:solidFill>
              <a:latin typeface="Aspekta 400" pitchFamily="2" charset="0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PT" sz="3600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 Clique no botão “</a:t>
            </a:r>
            <a:r>
              <a:rPr lang="pt-PT" sz="3600" b="1" noProof="0" dirty="0">
                <a:solidFill>
                  <a:srgbClr val="801827"/>
                </a:solidFill>
                <a:latin typeface="Aspekta 400" pitchFamily="2" charset="0"/>
                <a:ea typeface="Aspekta Medium"/>
                <a:cs typeface="Aspekta Medium"/>
                <a:sym typeface="Aspekta Medium"/>
              </a:rPr>
              <a:t>VOTO</a:t>
            </a:r>
            <a:r>
              <a:rPr lang="pt-PT" sz="3600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” para a votação inicial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676525"/>
            <a:ext cx="18288000" cy="7610475"/>
          </a:xfrm>
          <a:custGeom>
            <a:avLst/>
            <a:gdLst/>
            <a:ahLst/>
            <a:cxnLst/>
            <a:rect l="l" t="t" r="r" b="b"/>
            <a:pathLst>
              <a:path w="18288000" h="7610475">
                <a:moveTo>
                  <a:pt x="0" y="0"/>
                </a:moveTo>
                <a:lnTo>
                  <a:pt x="18288000" y="0"/>
                </a:lnTo>
                <a:lnTo>
                  <a:pt x="18288000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4" name="Freeform 4"/>
          <p:cNvSpPr/>
          <p:nvPr/>
        </p:nvSpPr>
        <p:spPr>
          <a:xfrm rot="6516736" flipV="1">
            <a:off x="13297457" y="2346321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8"/>
                </a:moveTo>
                <a:lnTo>
                  <a:pt x="2528176" y="1254608"/>
                </a:lnTo>
                <a:lnTo>
                  <a:pt x="2528176" y="0"/>
                </a:lnTo>
                <a:lnTo>
                  <a:pt x="0" y="0"/>
                </a:lnTo>
                <a:lnTo>
                  <a:pt x="0" y="1254608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5" name="Freeform 5"/>
          <p:cNvSpPr/>
          <p:nvPr/>
        </p:nvSpPr>
        <p:spPr>
          <a:xfrm rot="5951129">
            <a:off x="304521" y="2041015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6" name="TextBox 6"/>
          <p:cNvSpPr txBox="1"/>
          <p:nvPr/>
        </p:nvSpPr>
        <p:spPr>
          <a:xfrm>
            <a:off x="0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PT" sz="3600" noProof="0" dirty="0">
                <a:solidFill>
                  <a:srgbClr val="70050C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Detalhes sobre a cédula de voto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996288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PT" sz="3600" noProof="0" dirty="0">
                <a:solidFill>
                  <a:srgbClr val="70050C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Lista de candidatos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1"/>
            <a:ext cx="18273418" cy="7429500"/>
          </a:xfrm>
          <a:custGeom>
            <a:avLst/>
            <a:gdLst/>
            <a:ahLst/>
            <a:cxnLst/>
            <a:rect l="l" t="t" r="r" b="b"/>
            <a:pathLst>
              <a:path w="18445586" h="7610475">
                <a:moveTo>
                  <a:pt x="0" y="0"/>
                </a:moveTo>
                <a:lnTo>
                  <a:pt x="18445586" y="0"/>
                </a:lnTo>
                <a:lnTo>
                  <a:pt x="18445586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30" b="-430"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5" name="TextBox 5"/>
          <p:cNvSpPr txBox="1"/>
          <p:nvPr/>
        </p:nvSpPr>
        <p:spPr>
          <a:xfrm>
            <a:off x="221309" y="7124700"/>
            <a:ext cx="17830800" cy="30182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5319"/>
              </a:lnSpc>
            </a:pPr>
            <a:endParaRPr lang="pt-PT" noProof="0" dirty="0">
              <a:latin typeface="Aspekta 400" pitchFamily="2" charset="0"/>
            </a:endParaRPr>
          </a:p>
          <a:p>
            <a:pPr marL="0" lvl="0" indent="0" algn="ctr"/>
            <a:r>
              <a:rPr lang="pt-PT" sz="3799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Deverá selecionar a caixa do candidato que prefere ou </a:t>
            </a:r>
            <a:r>
              <a:rPr lang="pt-PT" sz="3799" noProof="0" dirty="0" err="1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selecionar“</a:t>
            </a:r>
            <a:r>
              <a:rPr lang="pt-PT" sz="3799" b="1" noProof="0" dirty="0" err="1">
                <a:solidFill>
                  <a:srgbClr val="801827"/>
                </a:solidFill>
                <a:latin typeface="Aspekta 400" pitchFamily="2" charset="0"/>
                <a:ea typeface="Aspekta Medium"/>
                <a:cs typeface="Aspekta Medium"/>
                <a:sym typeface="Aspekta Medium"/>
              </a:rPr>
              <a:t>voto</a:t>
            </a:r>
            <a:r>
              <a:rPr lang="pt-PT" sz="3799" b="1" noProof="0" dirty="0">
                <a:solidFill>
                  <a:srgbClr val="801827"/>
                </a:solidFill>
                <a:latin typeface="Aspekta 400" pitchFamily="2" charset="0"/>
                <a:ea typeface="Aspekta Medium"/>
                <a:cs typeface="Aspekta Medium"/>
                <a:sym typeface="Aspekta Medium"/>
              </a:rPr>
              <a:t> em branco</a:t>
            </a:r>
            <a:r>
              <a:rPr lang="pt-PT" sz="3799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” caso não deseje manifestar qualquer preferência</a:t>
            </a:r>
          </a:p>
          <a:p>
            <a:pPr marL="0" lvl="0" indent="0" algn="ctr"/>
            <a:endParaRPr lang="pt-PT" sz="3799" noProof="0" dirty="0">
              <a:solidFill>
                <a:srgbClr val="801827"/>
              </a:solidFill>
              <a:latin typeface="Aspekta 400" pitchFamily="2" charset="0"/>
              <a:ea typeface="Aspekta"/>
              <a:cs typeface="Aspekta"/>
              <a:sym typeface="Aspekta"/>
            </a:endParaRPr>
          </a:p>
          <a:p>
            <a:pPr marL="0" lvl="0" indent="0" algn="ctr"/>
            <a:r>
              <a:rPr lang="pt-PT" sz="3799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  Para prosseguir, clique em “</a:t>
            </a:r>
            <a:r>
              <a:rPr lang="pt-PT" sz="3799" b="1" noProof="0" dirty="0">
                <a:solidFill>
                  <a:srgbClr val="801827"/>
                </a:solidFill>
                <a:latin typeface="Aspekta 400" pitchFamily="2" charset="0"/>
                <a:ea typeface="Aspekta Medium"/>
                <a:cs typeface="Aspekta Medium"/>
                <a:sym typeface="Aspekta Medium"/>
              </a:rPr>
              <a:t>VOTO</a:t>
            </a:r>
            <a:r>
              <a:rPr lang="pt-PT" sz="3799" noProof="0" dirty="0">
                <a:solidFill>
                  <a:srgbClr val="801827"/>
                </a:solidFill>
                <a:latin typeface="Aspekta 400" pitchFamily="2" charset="0"/>
                <a:ea typeface="Aspekta"/>
                <a:cs typeface="Aspekta"/>
                <a:sym typeface="Aspekta"/>
              </a:rPr>
              <a:t>” 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0"/>
            <a:ext cx="18288000" cy="7727474"/>
          </a:xfrm>
          <a:custGeom>
            <a:avLst/>
            <a:gdLst/>
            <a:ahLst/>
            <a:cxnLst/>
            <a:rect l="l" t="t" r="r" b="b"/>
            <a:pathLst>
              <a:path w="18288000" h="7727474">
                <a:moveTo>
                  <a:pt x="0" y="0"/>
                </a:moveTo>
                <a:lnTo>
                  <a:pt x="18288000" y="0"/>
                </a:lnTo>
                <a:lnTo>
                  <a:pt x="18288000" y="7727474"/>
                </a:lnTo>
                <a:lnTo>
                  <a:pt x="0" y="77274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757" b="-4054"/>
            </a:stretch>
          </a:blipFill>
        </p:spPr>
        <p:txBody>
          <a:bodyPr/>
          <a:lstStyle/>
          <a:p>
            <a:endParaRPr lang="pt-PT" noProof="0" dirty="0"/>
          </a:p>
        </p:txBody>
      </p:sp>
      <p:grpSp>
        <p:nvGrpSpPr>
          <p:cNvPr id="4" name="Group 4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PT" noProof="0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PT" noProof="0"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70378" y="7581900"/>
            <a:ext cx="16747243" cy="21364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17"/>
              </a:lnSpc>
            </a:pPr>
            <a:endParaRPr lang="pt-PT" noProof="0" dirty="0"/>
          </a:p>
          <a:p>
            <a:pPr marL="0" lvl="0" indent="0" algn="ctr">
              <a:spcBef>
                <a:spcPts val="125"/>
              </a:spcBef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</a:t>
            </a:r>
            <a:r>
              <a:rPr lang="pt-PT" sz="3600" noProof="0" dirty="0" err="1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encontrará-se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na tela de resumo</a:t>
            </a:r>
          </a:p>
          <a:p>
            <a:pPr marL="0" lvl="0" indent="0" algn="ctr">
              <a:spcBef>
                <a:spcPts val="125"/>
              </a:spcBef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Verifique as suas escolhas</a:t>
            </a:r>
          </a:p>
          <a:p>
            <a:pPr marL="0" lvl="0" indent="0" algn="ctr">
              <a:spcBef>
                <a:spcPts val="125"/>
              </a:spcBef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Clique em “</a:t>
            </a:r>
            <a:r>
              <a:rPr lang="pt-P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CONFIRMAR VOTO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a votação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pt-PT" noProof="0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PT" noProof="0" dirty="0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0"/>
            <a:ext cx="18288000" cy="7744948"/>
          </a:xfrm>
          <a:custGeom>
            <a:avLst/>
            <a:gdLst/>
            <a:ahLst/>
            <a:cxnLst/>
            <a:rect l="l" t="t" r="r" b="b"/>
            <a:pathLst>
              <a:path w="18288000" h="7744948">
                <a:moveTo>
                  <a:pt x="0" y="0"/>
                </a:moveTo>
                <a:lnTo>
                  <a:pt x="18288000" y="0"/>
                </a:lnTo>
                <a:lnTo>
                  <a:pt x="18288000" y="7744948"/>
                </a:lnTo>
                <a:lnTo>
                  <a:pt x="0" y="774494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674" b="-4272"/>
            </a:stretch>
          </a:blipFill>
        </p:spPr>
        <p:txBody>
          <a:bodyPr/>
          <a:lstStyle/>
          <a:p>
            <a:endParaRPr lang="pt-PT" noProof="0" dirty="0"/>
          </a:p>
        </p:txBody>
      </p:sp>
      <p:sp>
        <p:nvSpPr>
          <p:cNvPr id="7" name="TextBox 7"/>
          <p:cNvSpPr txBox="1"/>
          <p:nvPr/>
        </p:nvSpPr>
        <p:spPr>
          <a:xfrm>
            <a:off x="161042" y="7998642"/>
            <a:ext cx="17965915" cy="1913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952"/>
              </a:lnSpc>
            </a:pPr>
            <a:endParaRPr lang="pt-PT" noProof="0" dirty="0"/>
          </a:p>
          <a:p>
            <a:pPr marL="0" lvl="0" indent="0" algn="ctr">
              <a:lnSpc>
                <a:spcPts val="3888"/>
              </a:lnSpc>
              <a:spcBef>
                <a:spcPts val="125"/>
              </a:spcBef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 voto será introduzido na urna digital e não poderá ser alterado.</a:t>
            </a:r>
          </a:p>
          <a:p>
            <a:pPr marL="0" lvl="0" indent="0" algn="ctr">
              <a:lnSpc>
                <a:spcPts val="3888"/>
              </a:lnSpc>
              <a:spcBef>
                <a:spcPts val="125"/>
              </a:spcBef>
            </a:pP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deverá clicar em “</a:t>
            </a:r>
            <a:r>
              <a:rPr lang="pt-P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PRÓXIMO VOTO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prosseguir, ou em “</a:t>
            </a:r>
            <a:r>
              <a:rPr lang="pt-PT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Fechar</a:t>
            </a:r>
            <a:r>
              <a:rPr lang="pt-PT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o processo de votação caso não existam mais cédulas para votar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PT" noProof="0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PT" noProof="0" dirty="0"/>
            </a:p>
          </p:txBody>
        </p:sp>
      </p:grp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ELIGO BRAND">
      <a:dk1>
        <a:srgbClr val="473E31"/>
      </a:dk1>
      <a:lt1>
        <a:sysClr val="window" lastClr="FFFFFF"/>
      </a:lt1>
      <a:dk2>
        <a:srgbClr val="83735D"/>
      </a:dk2>
      <a:lt2>
        <a:srgbClr val="E8E8E8"/>
      </a:lt2>
      <a:accent1>
        <a:srgbClr val="DA4141"/>
      </a:accent1>
      <a:accent2>
        <a:srgbClr val="97242B"/>
      </a:accent2>
      <a:accent3>
        <a:srgbClr val="801827"/>
      </a:accent3>
      <a:accent4>
        <a:srgbClr val="690D22"/>
      </a:accent4>
      <a:accent5>
        <a:srgbClr val="9A8B76"/>
      </a:accent5>
      <a:accent6>
        <a:srgbClr val="FEF7E8"/>
      </a:accent6>
      <a:hlink>
        <a:srgbClr val="467886"/>
      </a:hlink>
      <a:folHlink>
        <a:srgbClr val="9660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66408FA4972DD42A19780000A682F22" ma:contentTypeVersion="16" ma:contentTypeDescription="Creare un nuovo documento." ma:contentTypeScope="" ma:versionID="27866ff50bf83a0e4363b1d8e9698ec6">
  <xsd:schema xmlns:xsd="http://www.w3.org/2001/XMLSchema" xmlns:xs="http://www.w3.org/2001/XMLSchema" xmlns:p="http://schemas.microsoft.com/office/2006/metadata/properties" xmlns:ns2="aaefbcac-23ac-4601-affa-13bdced6ebad" xmlns:ns3="5d6ea413-0af3-4f23-af15-a43473b33bd4" targetNamespace="http://schemas.microsoft.com/office/2006/metadata/properties" ma:root="true" ma:fieldsID="573d1422fc17f258a7308b49334d6a61" ns2:_="" ns3:_="">
    <xsd:import namespace="aaefbcac-23ac-4601-affa-13bdced6ebad"/>
    <xsd:import namespace="5d6ea413-0af3-4f23-af15-a43473b33bd4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Dati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efbcac-23ac-4601-affa-13bdced6ebad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Dati" ma:index="11" nillable="true" ma:displayName="Dati" ma:internalName="Dati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Tag immagine" ma:fieldId="{5cf76f15-5ced-4ddc-b409-7134ff3c332f}" ma:taxonomyMulti="true" ma:sspId="00000000-0000-0000-0000-000000000000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6ea413-0af3-4f23-af15-a43473b33bd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c35e74d-83b2-40d8-95cf-6d7ebaed444f}" ma:internalName="TaxCatchAll" ma:showField="CatchAllData" ma:web="5d6ea413-0af3-4f23-af15-a43473b33b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efbcac-23ac-4601-affa-13bdced6ebad">
      <Terms xmlns="http://schemas.microsoft.com/office/infopath/2007/PartnerControls"/>
    </lcf76f155ced4ddcb4097134ff3c332f>
    <MigrationWizId xmlns="aaefbcac-23ac-4601-affa-13bdced6ebad" xsi:nil="true"/>
    <MigrationWizIdPermissions xmlns="aaefbcac-23ac-4601-affa-13bdced6ebad" xsi:nil="true"/>
    <Dati xmlns="aaefbcac-23ac-4601-affa-13bdced6ebad" xsi:nil="true"/>
    <TaxCatchAll xmlns="5d6ea413-0af3-4f23-af15-a43473b33bd4" xsi:nil="true"/>
    <MigrationWizIdVersion xmlns="aaefbcac-23ac-4601-affa-13bdced6ebad" xsi:nil="true"/>
  </documentManagement>
</p:properties>
</file>

<file path=customXml/itemProps1.xml><?xml version="1.0" encoding="utf-8"?>
<ds:datastoreItem xmlns:ds="http://schemas.openxmlformats.org/officeDocument/2006/customXml" ds:itemID="{9F8F151B-DA08-4BEC-82BC-C110397D7D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8EA964-2917-48EE-BACD-BAFD84E1A7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efbcac-23ac-4601-affa-13bdced6ebad"/>
    <ds:schemaRef ds:uri="5d6ea413-0af3-4f23-af15-a43473b33b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EED0335-49CC-4A64-BF9B-7A6FD13E6ED6}">
  <ds:schemaRefs>
    <ds:schemaRef ds:uri="http://schemas.microsoft.com/office/2006/metadata/properties"/>
    <ds:schemaRef ds:uri="http://schemas.microsoft.com/office/infopath/2007/PartnerControls"/>
    <ds:schemaRef ds:uri="aaefbcac-23ac-4601-affa-13bdced6ebad"/>
    <ds:schemaRef ds:uri="5d6ea413-0af3-4f23-af15-a43473b33bd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237</Words>
  <Application>Microsoft Office PowerPoint</Application>
  <PresentationFormat>Personalizzato</PresentationFormat>
  <Paragraphs>31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Aspekta 450</vt:lpstr>
      <vt:lpstr>Calibri</vt:lpstr>
      <vt:lpstr>Aspekta</vt:lpstr>
      <vt:lpstr>Aspekta Medium</vt:lpstr>
      <vt:lpstr>Arial</vt:lpstr>
      <vt:lpstr>Aspekta 400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DE VOTAÇÃO - Standard</dc:title>
  <dc:creator>Sara Carluccio</dc:creator>
  <cp:lastModifiedBy>Anna Nino</cp:lastModifiedBy>
  <cp:revision>9</cp:revision>
  <dcterms:created xsi:type="dcterms:W3CDTF">2006-08-16T00:00:00Z</dcterms:created>
  <dcterms:modified xsi:type="dcterms:W3CDTF">2026-07-09T10:17:48Z</dcterms:modified>
  <dc:identifier>DAGg-Nq-hyE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0x010100066408FA4972DD42A19780000A682F22</vt:lpwstr>
  </property>
  <property fmtid="{D5CDD505-2E9C-101B-9397-08002B2CF9AE}" pid="3" name="MediaServiceImageTags">
    <vt:lpwstr/>
  </property>
</Properties>
</file>