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3" r:id="rId16"/>
    <p:sldId id="275" r:id="rId17"/>
  </p:sldIdLst>
  <p:sldSz cx="18288000" cy="10287000"/>
  <p:notesSz cx="6858000" cy="9144000"/>
  <p:embeddedFontLst>
    <p:embeddedFont>
      <p:font typeface="Aspekta 1" panose="020B0604020202020204" charset="0"/>
      <p:regular r:id="rId18"/>
    </p:embeddedFont>
    <p:embeddedFont>
      <p:font typeface="Aspekta 2" panose="020B0604020202020204" charset="0"/>
      <p:regular r:id="rId19"/>
    </p:embeddedFont>
    <p:embeddedFont>
      <p:font typeface="Aspekta 2 Medium" panose="020B0604020202020204" charset="0"/>
      <p:regular r:id="rId20"/>
    </p:embeddedFont>
    <p:embeddedFont>
      <p:font typeface="Aspekta 450" pitchFamily="2" charset="0"/>
      <p:regular r:id="rId21"/>
    </p:embeddedFont>
    <p:embeddedFont>
      <p:font typeface="Aspekta Medium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0716"/>
    <a:srgbClr val="E9D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C3D2AC-85B4-461B-A393-234913B9AB88}" v="23" dt="2026-01-23T15:34:33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3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Carluccio" userId="c632bf95-93f7-474c-8633-de0747a1f5bf" providerId="ADAL" clId="{39E6ADA7-C58B-45FD-93C2-226FA472981F}"/>
    <pc:docChg chg="undo redo custSel addSld delSld modSld">
      <pc:chgData name="Sara Carluccio" userId="c632bf95-93f7-474c-8633-de0747a1f5bf" providerId="ADAL" clId="{39E6ADA7-C58B-45FD-93C2-226FA472981F}" dt="2026-01-23T15:34:33.609" v="195"/>
      <pc:docMkLst>
        <pc:docMk/>
      </pc:docMkLst>
      <pc:sldChg chg="delSp modSp mod delAnim">
        <pc:chgData name="Sara Carluccio" userId="c632bf95-93f7-474c-8633-de0747a1f5bf" providerId="ADAL" clId="{39E6ADA7-C58B-45FD-93C2-226FA472981F}" dt="2026-01-23T13:12:40.178" v="4" actId="1076"/>
        <pc:sldMkLst>
          <pc:docMk/>
          <pc:sldMk cId="0" sldId="256"/>
        </pc:sldMkLst>
        <pc:spChg chg="mod">
          <ac:chgData name="Sara Carluccio" userId="c632bf95-93f7-474c-8633-de0747a1f5bf" providerId="ADAL" clId="{39E6ADA7-C58B-45FD-93C2-226FA472981F}" dt="2026-01-23T13:12:40.178" v="4" actId="1076"/>
          <ac:spMkLst>
            <pc:docMk/>
            <pc:sldMk cId="0" sldId="256"/>
            <ac:spMk id="4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3T13:12:34.840" v="3" actId="1076"/>
          <ac:spMkLst>
            <pc:docMk/>
            <pc:sldMk cId="0" sldId="256"/>
            <ac:spMk id="5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3T13:12:28.817" v="2" actId="1076"/>
          <ac:spMkLst>
            <pc:docMk/>
            <pc:sldMk cId="0" sldId="256"/>
            <ac:spMk id="6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23T13:12:19.025" v="0" actId="478"/>
          <ac:picMkLst>
            <pc:docMk/>
            <pc:sldMk cId="0" sldId="256"/>
            <ac:picMk id="7" creationId="{00000000-0000-0000-0000-000000000000}"/>
          </ac:picMkLst>
        </pc:picChg>
      </pc:sldChg>
      <pc:sldChg chg="addSp delSp modSp mod delAnim">
        <pc:chgData name="Sara Carluccio" userId="c632bf95-93f7-474c-8633-de0747a1f5bf" providerId="ADAL" clId="{39E6ADA7-C58B-45FD-93C2-226FA472981F}" dt="2026-01-23T13:13:23.401" v="13" actId="167"/>
        <pc:sldMkLst>
          <pc:docMk/>
          <pc:sldMk cId="0" sldId="257"/>
        </pc:sldMkLst>
        <pc:spChg chg="del ord">
          <ac:chgData name="Sara Carluccio" userId="c632bf95-93f7-474c-8633-de0747a1f5bf" providerId="ADAL" clId="{39E6ADA7-C58B-45FD-93C2-226FA472981F}" dt="2026-01-23T13:13:05.353" v="7" actId="478"/>
          <ac:spMkLst>
            <pc:docMk/>
            <pc:sldMk cId="0" sldId="257"/>
            <ac:spMk id="2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23T13:12:45.075" v="5" actId="478"/>
          <ac:picMkLst>
            <pc:docMk/>
            <pc:sldMk cId="0" sldId="257"/>
            <ac:picMk id="3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23T13:13:23.401" v="13" actId="167"/>
          <ac:picMkLst>
            <pc:docMk/>
            <pc:sldMk cId="0" sldId="257"/>
            <ac:picMk id="6" creationId="{944ED940-028F-396B-4270-9D9108BD68DC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23T13:14:31.762" v="31" actId="167"/>
        <pc:sldMkLst>
          <pc:docMk/>
          <pc:sldMk cId="0" sldId="258"/>
        </pc:sldMkLst>
        <pc:spChg chg="del">
          <ac:chgData name="Sara Carluccio" userId="c632bf95-93f7-474c-8633-de0747a1f5bf" providerId="ADAL" clId="{39E6ADA7-C58B-45FD-93C2-226FA472981F}" dt="2026-01-23T13:14:00.420" v="21" actId="478"/>
          <ac:spMkLst>
            <pc:docMk/>
            <pc:sldMk cId="0" sldId="258"/>
            <ac:spMk id="2" creationId="{00000000-0000-0000-0000-000000000000}"/>
          </ac:spMkLst>
        </pc:spChg>
        <pc:spChg chg="del">
          <ac:chgData name="Sara Carluccio" userId="c632bf95-93f7-474c-8633-de0747a1f5bf" providerId="ADAL" clId="{39E6ADA7-C58B-45FD-93C2-226FA472981F}" dt="2026-01-23T13:13:41.564" v="14" actId="478"/>
          <ac:spMkLst>
            <pc:docMk/>
            <pc:sldMk cId="0" sldId="258"/>
            <ac:spMk id="8" creationId="{00000000-0000-0000-0000-000000000000}"/>
          </ac:spMkLst>
        </pc:spChg>
        <pc:grpChg chg="del">
          <ac:chgData name="Sara Carluccio" userId="c632bf95-93f7-474c-8633-de0747a1f5bf" providerId="ADAL" clId="{39E6ADA7-C58B-45FD-93C2-226FA472981F}" dt="2026-01-23T13:13:49.717" v="17" actId="478"/>
          <ac:grpSpMkLst>
            <pc:docMk/>
            <pc:sldMk cId="0" sldId="258"/>
            <ac:grpSpMk id="3" creationId="{00000000-0000-0000-0000-000000000000}"/>
          </ac:grpSpMkLst>
        </pc:grpChg>
        <pc:grpChg chg="del">
          <ac:chgData name="Sara Carluccio" userId="c632bf95-93f7-474c-8633-de0747a1f5bf" providerId="ADAL" clId="{39E6ADA7-C58B-45FD-93C2-226FA472981F}" dt="2026-01-23T13:13:46.817" v="16" actId="478"/>
          <ac:grpSpMkLst>
            <pc:docMk/>
            <pc:sldMk cId="0" sldId="258"/>
            <ac:grpSpMk id="5" creationId="{00000000-0000-0000-0000-000000000000}"/>
          </ac:grpSpMkLst>
        </pc:grpChg>
        <pc:grpChg chg="del">
          <ac:chgData name="Sara Carluccio" userId="c632bf95-93f7-474c-8633-de0747a1f5bf" providerId="ADAL" clId="{39E6ADA7-C58B-45FD-93C2-226FA472981F}" dt="2026-01-23T13:13:53.483" v="19" actId="478"/>
          <ac:grpSpMkLst>
            <pc:docMk/>
            <pc:sldMk cId="0" sldId="258"/>
            <ac:grpSpMk id="9" creationId="{00000000-0000-0000-0000-000000000000}"/>
          </ac:grpSpMkLst>
        </pc:grpChg>
        <pc:grpChg chg="del">
          <ac:chgData name="Sara Carluccio" userId="c632bf95-93f7-474c-8633-de0747a1f5bf" providerId="ADAL" clId="{39E6ADA7-C58B-45FD-93C2-226FA472981F}" dt="2026-01-23T13:13:55.255" v="20" actId="478"/>
          <ac:grpSpMkLst>
            <pc:docMk/>
            <pc:sldMk cId="0" sldId="258"/>
            <ac:grpSpMk id="12" creationId="{00000000-0000-0000-0000-000000000000}"/>
          </ac:grpSpMkLst>
        </pc:grpChg>
        <pc:grpChg chg="del">
          <ac:chgData name="Sara Carluccio" userId="c632bf95-93f7-474c-8633-de0747a1f5bf" providerId="ADAL" clId="{39E6ADA7-C58B-45FD-93C2-226FA472981F}" dt="2026-01-23T13:13:51.548" v="18" actId="478"/>
          <ac:grpSpMkLst>
            <pc:docMk/>
            <pc:sldMk cId="0" sldId="258"/>
            <ac:grpSpMk id="15" creationId="{00000000-0000-0000-0000-000000000000}"/>
          </ac:grpSpMkLst>
        </pc:grpChg>
        <pc:grpChg chg="del">
          <ac:chgData name="Sara Carluccio" userId="c632bf95-93f7-474c-8633-de0747a1f5bf" providerId="ADAL" clId="{39E6ADA7-C58B-45FD-93C2-226FA472981F}" dt="2026-01-23T13:13:44.216" v="15" actId="478"/>
          <ac:grpSpMkLst>
            <pc:docMk/>
            <pc:sldMk cId="0" sldId="258"/>
            <ac:grpSpMk id="18" creationId="{00000000-0000-0000-0000-000000000000}"/>
          </ac:grpSpMkLst>
        </pc:grpChg>
        <pc:picChg chg="add mod">
          <ac:chgData name="Sara Carluccio" userId="c632bf95-93f7-474c-8633-de0747a1f5bf" providerId="ADAL" clId="{39E6ADA7-C58B-45FD-93C2-226FA472981F}" dt="2026-01-23T13:14:17.887" v="29" actId="14100"/>
          <ac:picMkLst>
            <pc:docMk/>
            <pc:sldMk cId="0" sldId="258"/>
            <ac:picMk id="23" creationId="{F369AFE1-61A0-4177-FDC6-FCD312DAF6E4}"/>
          </ac:picMkLst>
        </pc:picChg>
        <pc:picChg chg="add mod ord">
          <ac:chgData name="Sara Carluccio" userId="c632bf95-93f7-474c-8633-de0747a1f5bf" providerId="ADAL" clId="{39E6ADA7-C58B-45FD-93C2-226FA472981F}" dt="2026-01-23T13:14:31.762" v="31" actId="167"/>
          <ac:picMkLst>
            <pc:docMk/>
            <pc:sldMk cId="0" sldId="258"/>
            <ac:picMk id="24" creationId="{1A450173-1C68-F0DC-548A-85E7508F5520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23T13:39:10.495" v="188" actId="14100"/>
        <pc:sldMkLst>
          <pc:docMk/>
          <pc:sldMk cId="0" sldId="259"/>
        </pc:sldMkLst>
        <pc:spChg chg="del">
          <ac:chgData name="Sara Carluccio" userId="c632bf95-93f7-474c-8633-de0747a1f5bf" providerId="ADAL" clId="{39E6ADA7-C58B-45FD-93C2-226FA472981F}" dt="2026-01-23T13:14:50.457" v="33" actId="478"/>
          <ac:spMkLst>
            <pc:docMk/>
            <pc:sldMk cId="0" sldId="259"/>
            <ac:spMk id="2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3T13:39:10.495" v="188" actId="14100"/>
          <ac:spMkLst>
            <pc:docMk/>
            <pc:sldMk cId="0" sldId="259"/>
            <ac:spMk id="6" creationId="{00000000-0000-0000-0000-000000000000}"/>
          </ac:spMkLst>
        </pc:spChg>
        <pc:grpChg chg="del">
          <ac:chgData name="Sara Carluccio" userId="c632bf95-93f7-474c-8633-de0747a1f5bf" providerId="ADAL" clId="{39E6ADA7-C58B-45FD-93C2-226FA472981F}" dt="2026-01-23T13:38:56.507" v="185" actId="478"/>
          <ac:grpSpMkLst>
            <pc:docMk/>
            <pc:sldMk cId="0" sldId="259"/>
            <ac:grpSpMk id="3" creationId="{00000000-0000-0000-0000-000000000000}"/>
          </ac:grpSpMkLst>
        </pc:grpChg>
        <pc:picChg chg="del">
          <ac:chgData name="Sara Carluccio" userId="c632bf95-93f7-474c-8633-de0747a1f5bf" providerId="ADAL" clId="{39E6ADA7-C58B-45FD-93C2-226FA472981F}" dt="2026-01-23T13:14:43.157" v="32" actId="478"/>
          <ac:picMkLst>
            <pc:docMk/>
            <pc:sldMk cId="0" sldId="259"/>
            <ac:picMk id="7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23T13:14:59.422" v="35" actId="167"/>
          <ac:picMkLst>
            <pc:docMk/>
            <pc:sldMk cId="0" sldId="259"/>
            <ac:picMk id="9" creationId="{E82F4C86-7F57-6BE3-BB01-D06B1364EC7C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23T13:38:39.053" v="183" actId="14100"/>
        <pc:sldMkLst>
          <pc:docMk/>
          <pc:sldMk cId="0" sldId="260"/>
        </pc:sldMkLst>
        <pc:spChg chg="del">
          <ac:chgData name="Sara Carluccio" userId="c632bf95-93f7-474c-8633-de0747a1f5bf" providerId="ADAL" clId="{39E6ADA7-C58B-45FD-93C2-226FA472981F}" dt="2026-01-23T13:15:20.632" v="36" actId="478"/>
          <ac:spMkLst>
            <pc:docMk/>
            <pc:sldMk cId="0" sldId="260"/>
            <ac:spMk id="2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3T13:38:39.053" v="183" actId="14100"/>
          <ac:spMkLst>
            <pc:docMk/>
            <pc:sldMk cId="0" sldId="260"/>
            <ac:spMk id="3" creationId="{00000000-0000-0000-0000-000000000000}"/>
          </ac:spMkLst>
        </pc:spChg>
        <pc:picChg chg="add mod ord">
          <ac:chgData name="Sara Carluccio" userId="c632bf95-93f7-474c-8633-de0747a1f5bf" providerId="ADAL" clId="{39E6ADA7-C58B-45FD-93C2-226FA472981F}" dt="2026-01-23T13:15:25.520" v="38" actId="167"/>
          <ac:picMkLst>
            <pc:docMk/>
            <pc:sldMk cId="0" sldId="260"/>
            <ac:picMk id="5" creationId="{5A5FB7CD-C6A3-7C82-3152-1703B0D357D0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23T13:31:04.037" v="181" actId="1076"/>
        <pc:sldMkLst>
          <pc:docMk/>
          <pc:sldMk cId="0" sldId="261"/>
        </pc:sldMkLst>
        <pc:spChg chg="del">
          <ac:chgData name="Sara Carluccio" userId="c632bf95-93f7-474c-8633-de0747a1f5bf" providerId="ADAL" clId="{39E6ADA7-C58B-45FD-93C2-226FA472981F}" dt="2026-01-23T13:15:41.804" v="40" actId="478"/>
          <ac:spMkLst>
            <pc:docMk/>
            <pc:sldMk cId="0" sldId="261"/>
            <ac:spMk id="2" creationId="{00000000-0000-0000-0000-000000000000}"/>
          </ac:spMkLst>
        </pc:spChg>
        <pc:spChg chg="del mod">
          <ac:chgData name="Sara Carluccio" userId="c632bf95-93f7-474c-8633-de0747a1f5bf" providerId="ADAL" clId="{39E6ADA7-C58B-45FD-93C2-226FA472981F}" dt="2026-01-23T13:30:07.654" v="170" actId="478"/>
          <ac:spMkLst>
            <pc:docMk/>
            <pc:sldMk cId="0" sldId="261"/>
            <ac:spMk id="3" creationId="{00000000-0000-0000-0000-000000000000}"/>
          </ac:spMkLst>
        </pc:spChg>
        <pc:spChg chg="del">
          <ac:chgData name="Sara Carluccio" userId="c632bf95-93f7-474c-8633-de0747a1f5bf" providerId="ADAL" clId="{39E6ADA7-C58B-45FD-93C2-226FA472981F}" dt="2026-01-23T13:30:09.578" v="171" actId="478"/>
          <ac:spMkLst>
            <pc:docMk/>
            <pc:sldMk cId="0" sldId="261"/>
            <ac:spMk id="4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23T13:15:39.035" v="39" actId="478"/>
          <ac:picMkLst>
            <pc:docMk/>
            <pc:sldMk cId="0" sldId="261"/>
            <ac:picMk id="6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23T13:15:46.320" v="42" actId="167"/>
          <ac:picMkLst>
            <pc:docMk/>
            <pc:sldMk cId="0" sldId="261"/>
            <ac:picMk id="7" creationId="{52B982FF-6E1D-84CA-6DB2-5DC38BBD8A38}"/>
          </ac:picMkLst>
        </pc:picChg>
        <pc:picChg chg="add mod">
          <ac:chgData name="Sara Carluccio" userId="c632bf95-93f7-474c-8633-de0747a1f5bf" providerId="ADAL" clId="{39E6ADA7-C58B-45FD-93C2-226FA472981F}" dt="2026-01-23T13:31:04.037" v="181" actId="1076"/>
          <ac:picMkLst>
            <pc:docMk/>
            <pc:sldMk cId="0" sldId="261"/>
            <ac:picMk id="9" creationId="{1B0C509F-2D3A-4B00-C437-EFEBE12D3BC2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23T13:30:56.197" v="180" actId="1076"/>
        <pc:sldMkLst>
          <pc:docMk/>
          <pc:sldMk cId="0" sldId="262"/>
        </pc:sldMkLst>
        <pc:spChg chg="del">
          <ac:chgData name="Sara Carluccio" userId="c632bf95-93f7-474c-8633-de0747a1f5bf" providerId="ADAL" clId="{39E6ADA7-C58B-45FD-93C2-226FA472981F}" dt="2026-01-23T13:15:52.099" v="43" actId="478"/>
          <ac:spMkLst>
            <pc:docMk/>
            <pc:sldMk cId="0" sldId="262"/>
            <ac:spMk id="2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3T13:30:56.197" v="180" actId="1076"/>
          <ac:spMkLst>
            <pc:docMk/>
            <pc:sldMk cId="0" sldId="262"/>
            <ac:spMk id="3" creationId="{00000000-0000-0000-0000-000000000000}"/>
          </ac:spMkLst>
        </pc:spChg>
        <pc:spChg chg="del">
          <ac:chgData name="Sara Carluccio" userId="c632bf95-93f7-474c-8633-de0747a1f5bf" providerId="ADAL" clId="{39E6ADA7-C58B-45FD-93C2-226FA472981F}" dt="2026-01-23T13:15:56.836" v="44" actId="478"/>
          <ac:spMkLst>
            <pc:docMk/>
            <pc:sldMk cId="0" sldId="262"/>
            <ac:spMk id="5" creationId="{00000000-0000-0000-0000-000000000000}"/>
          </ac:spMkLst>
        </pc:spChg>
        <pc:spChg chg="add mod">
          <ac:chgData name="Sara Carluccio" userId="c632bf95-93f7-474c-8633-de0747a1f5bf" providerId="ADAL" clId="{39E6ADA7-C58B-45FD-93C2-226FA472981F}" dt="2026-01-23T13:16:45.006" v="52" actId="14100"/>
          <ac:spMkLst>
            <pc:docMk/>
            <pc:sldMk cId="0" sldId="262"/>
            <ac:spMk id="7" creationId="{7CCF4D7D-1C6B-97E4-B636-2584B0585EE0}"/>
          </ac:spMkLst>
        </pc:spChg>
        <pc:picChg chg="add mod ord">
          <ac:chgData name="Sara Carluccio" userId="c632bf95-93f7-474c-8633-de0747a1f5bf" providerId="ADAL" clId="{39E6ADA7-C58B-45FD-93C2-226FA472981F}" dt="2026-01-23T13:16:01.373" v="46" actId="167"/>
          <ac:picMkLst>
            <pc:docMk/>
            <pc:sldMk cId="0" sldId="262"/>
            <ac:picMk id="6" creationId="{EBA06924-2C5E-90A5-1B1A-C4190FA1DAE2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23T13:30:41.346" v="178" actId="1076"/>
        <pc:sldMkLst>
          <pc:docMk/>
          <pc:sldMk cId="0" sldId="263"/>
        </pc:sldMkLst>
        <pc:spChg chg="del">
          <ac:chgData name="Sara Carluccio" userId="c632bf95-93f7-474c-8633-de0747a1f5bf" providerId="ADAL" clId="{39E6ADA7-C58B-45FD-93C2-226FA472981F}" dt="2026-01-23T13:16:52.452" v="53" actId="478"/>
          <ac:spMkLst>
            <pc:docMk/>
            <pc:sldMk cId="0" sldId="263"/>
            <ac:spMk id="2" creationId="{00000000-0000-0000-0000-000000000000}"/>
          </ac:spMkLst>
        </pc:spChg>
        <pc:picChg chg="mod">
          <ac:chgData name="Sara Carluccio" userId="c632bf95-93f7-474c-8633-de0747a1f5bf" providerId="ADAL" clId="{39E6ADA7-C58B-45FD-93C2-226FA472981F}" dt="2026-01-23T13:30:41.346" v="178" actId="1076"/>
          <ac:picMkLst>
            <pc:docMk/>
            <pc:sldMk cId="0" sldId="263"/>
            <ac:picMk id="5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23T13:16:58.553" v="55" actId="167"/>
          <ac:picMkLst>
            <pc:docMk/>
            <pc:sldMk cId="0" sldId="263"/>
            <ac:picMk id="6" creationId="{07C080E2-743A-54D3-D55D-F3D9E142BE38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23T13:30:33.953" v="177" actId="1076"/>
        <pc:sldMkLst>
          <pc:docMk/>
          <pc:sldMk cId="0" sldId="264"/>
        </pc:sldMkLst>
        <pc:spChg chg="del">
          <ac:chgData name="Sara Carluccio" userId="c632bf95-93f7-474c-8633-de0747a1f5bf" providerId="ADAL" clId="{39E6ADA7-C58B-45FD-93C2-226FA472981F}" dt="2026-01-23T13:17:11.732" v="56" actId="478"/>
          <ac:spMkLst>
            <pc:docMk/>
            <pc:sldMk cId="0" sldId="264"/>
            <ac:spMk id="2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3T13:30:33.953" v="177" actId="1076"/>
          <ac:spMkLst>
            <pc:docMk/>
            <pc:sldMk cId="0" sldId="264"/>
            <ac:spMk id="3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23T13:17:23.510" v="59" actId="478"/>
          <ac:picMkLst>
            <pc:docMk/>
            <pc:sldMk cId="0" sldId="264"/>
            <ac:picMk id="4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23T13:17:17.433" v="58" actId="167"/>
          <ac:picMkLst>
            <pc:docMk/>
            <pc:sldMk cId="0" sldId="264"/>
            <ac:picMk id="6" creationId="{EFBD862E-F77A-D709-FE81-BE14506DBDE4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23T13:22:01.925" v="96" actId="1076"/>
        <pc:sldMkLst>
          <pc:docMk/>
          <pc:sldMk cId="0" sldId="265"/>
        </pc:sldMkLst>
        <pc:spChg chg="del">
          <ac:chgData name="Sara Carluccio" userId="c632bf95-93f7-474c-8633-de0747a1f5bf" providerId="ADAL" clId="{39E6ADA7-C58B-45FD-93C2-226FA472981F}" dt="2026-01-23T13:17:30.965" v="60" actId="478"/>
          <ac:spMkLst>
            <pc:docMk/>
            <pc:sldMk cId="0" sldId="265"/>
            <ac:spMk id="2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3T13:22:01.925" v="96" actId="1076"/>
          <ac:spMkLst>
            <pc:docMk/>
            <pc:sldMk cId="0" sldId="265"/>
            <ac:spMk id="3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3T13:18:22.583" v="72" actId="1035"/>
          <ac:spMkLst>
            <pc:docMk/>
            <pc:sldMk cId="0" sldId="265"/>
            <ac:spMk id="10" creationId="{00000000-0000-0000-0000-000000000000}"/>
          </ac:spMkLst>
        </pc:spChg>
        <pc:grpChg chg="del">
          <ac:chgData name="Sara Carluccio" userId="c632bf95-93f7-474c-8633-de0747a1f5bf" providerId="ADAL" clId="{39E6ADA7-C58B-45FD-93C2-226FA472981F}" dt="2026-01-23T13:17:42.454" v="64" actId="478"/>
          <ac:grpSpMkLst>
            <pc:docMk/>
            <pc:sldMk cId="0" sldId="265"/>
            <ac:grpSpMk id="4" creationId="{00000000-0000-0000-0000-000000000000}"/>
          </ac:grpSpMkLst>
        </pc:grpChg>
        <pc:grpChg chg="del">
          <ac:chgData name="Sara Carluccio" userId="c632bf95-93f7-474c-8633-de0747a1f5bf" providerId="ADAL" clId="{39E6ADA7-C58B-45FD-93C2-226FA472981F}" dt="2026-01-23T13:17:38.444" v="63" actId="478"/>
          <ac:grpSpMkLst>
            <pc:docMk/>
            <pc:sldMk cId="0" sldId="265"/>
            <ac:grpSpMk id="7" creationId="{00000000-0000-0000-0000-000000000000}"/>
          </ac:grpSpMkLst>
        </pc:grpChg>
        <pc:picChg chg="add mod ord">
          <ac:chgData name="Sara Carluccio" userId="c632bf95-93f7-474c-8633-de0747a1f5bf" providerId="ADAL" clId="{39E6ADA7-C58B-45FD-93C2-226FA472981F}" dt="2026-01-23T13:17:35.342" v="62" actId="167"/>
          <ac:picMkLst>
            <pc:docMk/>
            <pc:sldMk cId="0" sldId="265"/>
            <ac:picMk id="11" creationId="{9C3E23EB-6AAA-CFC1-0B92-48180E35ABE9}"/>
          </ac:picMkLst>
        </pc:picChg>
      </pc:sldChg>
      <pc:sldChg chg="delSp modSp del mod">
        <pc:chgData name="Sara Carluccio" userId="c632bf95-93f7-474c-8633-de0747a1f5bf" providerId="ADAL" clId="{39E6ADA7-C58B-45FD-93C2-226FA472981F}" dt="2026-01-23T13:18:33.887" v="73" actId="47"/>
        <pc:sldMkLst>
          <pc:docMk/>
          <pc:sldMk cId="0" sldId="266"/>
        </pc:sldMkLst>
        <pc:spChg chg="del mod">
          <ac:chgData name="Sara Carluccio" userId="c632bf95-93f7-474c-8633-de0747a1f5bf" providerId="ADAL" clId="{39E6ADA7-C58B-45FD-93C2-226FA472981F}" dt="2026-01-23T13:18:01.734" v="67"/>
          <ac:spMkLst>
            <pc:docMk/>
            <pc:sldMk cId="0" sldId="266"/>
            <ac:spMk id="4" creationId="{00000000-0000-0000-0000-000000000000}"/>
          </ac:spMkLst>
        </pc:spChg>
      </pc:sldChg>
      <pc:sldChg chg="addSp delSp modSp mod">
        <pc:chgData name="Sara Carluccio" userId="c632bf95-93f7-474c-8633-de0747a1f5bf" providerId="ADAL" clId="{39E6ADA7-C58B-45FD-93C2-226FA472981F}" dt="2026-01-23T13:22:19.424" v="98" actId="14100"/>
        <pc:sldMkLst>
          <pc:docMk/>
          <pc:sldMk cId="0" sldId="267"/>
        </pc:sldMkLst>
        <pc:spChg chg="del">
          <ac:chgData name="Sara Carluccio" userId="c632bf95-93f7-474c-8633-de0747a1f5bf" providerId="ADAL" clId="{39E6ADA7-C58B-45FD-93C2-226FA472981F}" dt="2026-01-23T13:18:39.958" v="75" actId="478"/>
          <ac:spMkLst>
            <pc:docMk/>
            <pc:sldMk cId="0" sldId="267"/>
            <ac:spMk id="2" creationId="{00000000-0000-0000-0000-000000000000}"/>
          </ac:spMkLst>
        </pc:spChg>
        <pc:spChg chg="del">
          <ac:chgData name="Sara Carluccio" userId="c632bf95-93f7-474c-8633-de0747a1f5bf" providerId="ADAL" clId="{39E6ADA7-C58B-45FD-93C2-226FA472981F}" dt="2026-01-23T13:19:25.731" v="83" actId="478"/>
          <ac:spMkLst>
            <pc:docMk/>
            <pc:sldMk cId="0" sldId="267"/>
            <ac:spMk id="3" creationId="{00000000-0000-0000-0000-000000000000}"/>
          </ac:spMkLst>
        </pc:spChg>
        <pc:spChg chg="add del mod">
          <ac:chgData name="Sara Carluccio" userId="c632bf95-93f7-474c-8633-de0747a1f5bf" providerId="ADAL" clId="{39E6ADA7-C58B-45FD-93C2-226FA472981F}" dt="2026-01-23T13:22:19.424" v="98" actId="14100"/>
          <ac:spMkLst>
            <pc:docMk/>
            <pc:sldMk cId="0" sldId="267"/>
            <ac:spMk id="4" creationId="{00000000-0000-0000-0000-000000000000}"/>
          </ac:spMkLst>
        </pc:spChg>
        <pc:spChg chg="add del">
          <ac:chgData name="Sara Carluccio" userId="c632bf95-93f7-474c-8633-de0747a1f5bf" providerId="ADAL" clId="{39E6ADA7-C58B-45FD-93C2-226FA472981F}" dt="2026-01-23T13:18:42.835" v="77" actId="22"/>
          <ac:spMkLst>
            <pc:docMk/>
            <pc:sldMk cId="0" sldId="267"/>
            <ac:spMk id="8" creationId="{C5C7436C-1CCC-0831-F11E-5C5B16E80919}"/>
          </ac:spMkLst>
        </pc:spChg>
        <pc:picChg chg="del">
          <ac:chgData name="Sara Carluccio" userId="c632bf95-93f7-474c-8633-de0747a1f5bf" providerId="ADAL" clId="{39E6ADA7-C58B-45FD-93C2-226FA472981F}" dt="2026-01-23T13:18:38.047" v="74" actId="478"/>
          <ac:picMkLst>
            <pc:docMk/>
            <pc:sldMk cId="0" sldId="267"/>
            <ac:picMk id="5" creationId="{00000000-0000-0000-0000-000000000000}"/>
          </ac:picMkLst>
        </pc:picChg>
        <pc:picChg chg="add mod ord">
          <ac:chgData name="Sara Carluccio" userId="c632bf95-93f7-474c-8633-de0747a1f5bf" providerId="ADAL" clId="{39E6ADA7-C58B-45FD-93C2-226FA472981F}" dt="2026-01-23T13:18:59.863" v="79" actId="167"/>
          <ac:picMkLst>
            <pc:docMk/>
            <pc:sldMk cId="0" sldId="267"/>
            <ac:picMk id="9" creationId="{98F279B8-AD75-4DE7-1CF5-C529F5743D27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23T13:21:51.021" v="95" actId="14100"/>
        <pc:sldMkLst>
          <pc:docMk/>
          <pc:sldMk cId="0" sldId="268"/>
        </pc:sldMkLst>
        <pc:spChg chg="del">
          <ac:chgData name="Sara Carluccio" userId="c632bf95-93f7-474c-8633-de0747a1f5bf" providerId="ADAL" clId="{39E6ADA7-C58B-45FD-93C2-226FA472981F}" dt="2026-01-23T13:20:57.615" v="89" actId="478"/>
          <ac:spMkLst>
            <pc:docMk/>
            <pc:sldMk cId="0" sldId="268"/>
            <ac:spMk id="2" creationId="{00000000-0000-0000-0000-000000000000}"/>
          </ac:spMkLst>
        </pc:spChg>
        <pc:spChg chg="del">
          <ac:chgData name="Sara Carluccio" userId="c632bf95-93f7-474c-8633-de0747a1f5bf" providerId="ADAL" clId="{39E6ADA7-C58B-45FD-93C2-226FA472981F}" dt="2026-01-23T13:21:09.629" v="93" actId="478"/>
          <ac:spMkLst>
            <pc:docMk/>
            <pc:sldMk cId="0" sldId="268"/>
            <ac:spMk id="3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3T13:21:51.021" v="95" actId="14100"/>
          <ac:spMkLst>
            <pc:docMk/>
            <pc:sldMk cId="0" sldId="268"/>
            <ac:spMk id="5" creationId="{00000000-0000-0000-0000-000000000000}"/>
          </ac:spMkLst>
        </pc:spChg>
        <pc:picChg chg="add mod ord">
          <ac:chgData name="Sara Carluccio" userId="c632bf95-93f7-474c-8633-de0747a1f5bf" providerId="ADAL" clId="{39E6ADA7-C58B-45FD-93C2-226FA472981F}" dt="2026-01-23T13:21:03.403" v="91" actId="167"/>
          <ac:picMkLst>
            <pc:docMk/>
            <pc:sldMk cId="0" sldId="268"/>
            <ac:picMk id="7" creationId="{AD832D27-E136-93D5-77C4-563B27B82233}"/>
          </ac:picMkLst>
        </pc:picChg>
      </pc:sldChg>
      <pc:sldChg chg="addSp delSp modSp mod">
        <pc:chgData name="Sara Carluccio" userId="c632bf95-93f7-474c-8633-de0747a1f5bf" providerId="ADAL" clId="{39E6ADA7-C58B-45FD-93C2-226FA472981F}" dt="2026-01-23T15:34:33.609" v="195"/>
        <pc:sldMkLst>
          <pc:docMk/>
          <pc:sldMk cId="0" sldId="269"/>
        </pc:sldMkLst>
        <pc:spChg chg="del">
          <ac:chgData name="Sara Carluccio" userId="c632bf95-93f7-474c-8633-de0747a1f5bf" providerId="ADAL" clId="{39E6ADA7-C58B-45FD-93C2-226FA472981F}" dt="2026-01-23T13:22:30.689" v="99" actId="478"/>
          <ac:spMkLst>
            <pc:docMk/>
            <pc:sldMk cId="0" sldId="269"/>
            <ac:spMk id="2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3T13:27:48.734" v="167" actId="1076"/>
          <ac:spMkLst>
            <pc:docMk/>
            <pc:sldMk cId="0" sldId="269"/>
            <ac:spMk id="3" creationId="{00000000-0000-0000-0000-000000000000}"/>
          </ac:spMkLst>
        </pc:spChg>
        <pc:spChg chg="mod">
          <ac:chgData name="Sara Carluccio" userId="c632bf95-93f7-474c-8633-de0747a1f5bf" providerId="ADAL" clId="{39E6ADA7-C58B-45FD-93C2-226FA472981F}" dt="2026-01-23T15:34:33.609" v="195"/>
          <ac:spMkLst>
            <pc:docMk/>
            <pc:sldMk cId="0" sldId="269"/>
            <ac:spMk id="7" creationId="{00000000-0000-0000-0000-000000000000}"/>
          </ac:spMkLst>
        </pc:spChg>
        <pc:picChg chg="del">
          <ac:chgData name="Sara Carluccio" userId="c632bf95-93f7-474c-8633-de0747a1f5bf" providerId="ADAL" clId="{39E6ADA7-C58B-45FD-93C2-226FA472981F}" dt="2026-01-23T13:22:40.632" v="102" actId="478"/>
          <ac:picMkLst>
            <pc:docMk/>
            <pc:sldMk cId="0" sldId="269"/>
            <ac:picMk id="5" creationId="{00000000-0000-0000-0000-000000000000}"/>
          </ac:picMkLst>
        </pc:picChg>
        <pc:picChg chg="add del mod">
          <ac:chgData name="Sara Carluccio" userId="c632bf95-93f7-474c-8633-de0747a1f5bf" providerId="ADAL" clId="{39E6ADA7-C58B-45FD-93C2-226FA472981F}" dt="2026-01-23T15:33:58.439" v="192" actId="22"/>
          <ac:picMkLst>
            <pc:docMk/>
            <pc:sldMk cId="0" sldId="269"/>
            <ac:picMk id="5" creationId="{D986AA55-6DC4-FC43-F739-85096E21F982}"/>
          </ac:picMkLst>
        </pc:picChg>
        <pc:picChg chg="add mod ord">
          <ac:chgData name="Sara Carluccio" userId="c632bf95-93f7-474c-8633-de0747a1f5bf" providerId="ADAL" clId="{39E6ADA7-C58B-45FD-93C2-226FA472981F}" dt="2026-01-23T13:22:36.182" v="101" actId="167"/>
          <ac:picMkLst>
            <pc:docMk/>
            <pc:sldMk cId="0" sldId="269"/>
            <ac:picMk id="8" creationId="{6B49A1AD-EE96-A880-6065-208FA17D4A62}"/>
          </ac:picMkLst>
        </pc:picChg>
      </pc:sldChg>
      <pc:sldChg chg="del">
        <pc:chgData name="Sara Carluccio" userId="c632bf95-93f7-474c-8633-de0747a1f5bf" providerId="ADAL" clId="{39E6ADA7-C58B-45FD-93C2-226FA472981F}" dt="2026-01-23T13:23:02.467" v="103" actId="47"/>
        <pc:sldMkLst>
          <pc:docMk/>
          <pc:sldMk cId="0" sldId="271"/>
        </pc:sldMkLst>
      </pc:sldChg>
      <pc:sldChg chg="del">
        <pc:chgData name="Sara Carluccio" userId="c632bf95-93f7-474c-8633-de0747a1f5bf" providerId="ADAL" clId="{39E6ADA7-C58B-45FD-93C2-226FA472981F}" dt="2026-01-23T13:23:04.395" v="104" actId="47"/>
        <pc:sldMkLst>
          <pc:docMk/>
          <pc:sldMk cId="0" sldId="272"/>
        </pc:sldMkLst>
      </pc:sldChg>
      <pc:sldChg chg="addSp delSp modSp mod">
        <pc:chgData name="Sara Carluccio" userId="c632bf95-93f7-474c-8633-de0747a1f5bf" providerId="ADAL" clId="{39E6ADA7-C58B-45FD-93C2-226FA472981F}" dt="2026-01-23T13:27:03.645" v="166" actId="14100"/>
        <pc:sldMkLst>
          <pc:docMk/>
          <pc:sldMk cId="0" sldId="273"/>
        </pc:sldMkLst>
        <pc:spChg chg="del">
          <ac:chgData name="Sara Carluccio" userId="c632bf95-93f7-474c-8633-de0747a1f5bf" providerId="ADAL" clId="{39E6ADA7-C58B-45FD-93C2-226FA472981F}" dt="2026-01-23T13:23:14.532" v="105" actId="478"/>
          <ac:spMkLst>
            <pc:docMk/>
            <pc:sldMk cId="0" sldId="273"/>
            <ac:spMk id="2" creationId="{00000000-0000-0000-0000-000000000000}"/>
          </ac:spMkLst>
        </pc:spChg>
        <pc:spChg chg="del mod">
          <ac:chgData name="Sara Carluccio" userId="c632bf95-93f7-474c-8633-de0747a1f5bf" providerId="ADAL" clId="{39E6ADA7-C58B-45FD-93C2-226FA472981F}" dt="2026-01-23T13:26:47.312" v="159" actId="478"/>
          <ac:spMkLst>
            <pc:docMk/>
            <pc:sldMk cId="0" sldId="273"/>
            <ac:spMk id="3" creationId="{00000000-0000-0000-0000-000000000000}"/>
          </ac:spMkLst>
        </pc:spChg>
        <pc:spChg chg="del">
          <ac:chgData name="Sara Carluccio" userId="c632bf95-93f7-474c-8633-de0747a1f5bf" providerId="ADAL" clId="{39E6ADA7-C58B-45FD-93C2-226FA472981F}" dt="2026-01-23T13:26:45.324" v="157" actId="478"/>
          <ac:spMkLst>
            <pc:docMk/>
            <pc:sldMk cId="0" sldId="273"/>
            <ac:spMk id="4" creationId="{00000000-0000-0000-0000-000000000000}"/>
          </ac:spMkLst>
        </pc:spChg>
        <pc:spChg chg="del">
          <ac:chgData name="Sara Carluccio" userId="c632bf95-93f7-474c-8633-de0747a1f5bf" providerId="ADAL" clId="{39E6ADA7-C58B-45FD-93C2-226FA472981F}" dt="2026-01-23T13:26:40.639" v="154" actId="478"/>
          <ac:spMkLst>
            <pc:docMk/>
            <pc:sldMk cId="0" sldId="273"/>
            <ac:spMk id="5" creationId="{00000000-0000-0000-0000-000000000000}"/>
          </ac:spMkLst>
        </pc:spChg>
        <pc:spChg chg="del">
          <ac:chgData name="Sara Carluccio" userId="c632bf95-93f7-474c-8633-de0747a1f5bf" providerId="ADAL" clId="{39E6ADA7-C58B-45FD-93C2-226FA472981F}" dt="2026-01-23T13:26:39.060" v="153" actId="478"/>
          <ac:spMkLst>
            <pc:docMk/>
            <pc:sldMk cId="0" sldId="273"/>
            <ac:spMk id="6" creationId="{00000000-0000-0000-0000-000000000000}"/>
          </ac:spMkLst>
        </pc:spChg>
        <pc:spChg chg="del">
          <ac:chgData name="Sara Carluccio" userId="c632bf95-93f7-474c-8633-de0747a1f5bf" providerId="ADAL" clId="{39E6ADA7-C58B-45FD-93C2-226FA472981F}" dt="2026-01-23T13:26:37.232" v="152" actId="478"/>
          <ac:spMkLst>
            <pc:docMk/>
            <pc:sldMk cId="0" sldId="273"/>
            <ac:spMk id="7" creationId="{00000000-0000-0000-0000-000000000000}"/>
          </ac:spMkLst>
        </pc:spChg>
        <pc:spChg chg="del mod">
          <ac:chgData name="Sara Carluccio" userId="c632bf95-93f7-474c-8633-de0747a1f5bf" providerId="ADAL" clId="{39E6ADA7-C58B-45FD-93C2-226FA472981F}" dt="2026-01-23T13:26:34.714" v="151" actId="478"/>
          <ac:spMkLst>
            <pc:docMk/>
            <pc:sldMk cId="0" sldId="273"/>
            <ac:spMk id="8" creationId="{00000000-0000-0000-0000-000000000000}"/>
          </ac:spMkLst>
        </pc:spChg>
        <pc:spChg chg="del mod">
          <ac:chgData name="Sara Carluccio" userId="c632bf95-93f7-474c-8633-de0747a1f5bf" providerId="ADAL" clId="{39E6ADA7-C58B-45FD-93C2-226FA472981F}" dt="2026-01-23T13:26:43.860" v="156" actId="478"/>
          <ac:spMkLst>
            <pc:docMk/>
            <pc:sldMk cId="0" sldId="273"/>
            <ac:spMk id="10" creationId="{00000000-0000-0000-0000-000000000000}"/>
          </ac:spMkLst>
        </pc:spChg>
        <pc:spChg chg="del">
          <ac:chgData name="Sara Carluccio" userId="c632bf95-93f7-474c-8633-de0747a1f5bf" providerId="ADAL" clId="{39E6ADA7-C58B-45FD-93C2-226FA472981F}" dt="2026-01-23T13:26:50.103" v="160" actId="478"/>
          <ac:spMkLst>
            <pc:docMk/>
            <pc:sldMk cId="0" sldId="273"/>
            <ac:spMk id="11" creationId="{00000000-0000-0000-0000-000000000000}"/>
          </ac:spMkLst>
        </pc:spChg>
        <pc:spChg chg="del">
          <ac:chgData name="Sara Carluccio" userId="c632bf95-93f7-474c-8633-de0747a1f5bf" providerId="ADAL" clId="{39E6ADA7-C58B-45FD-93C2-226FA472981F}" dt="2026-01-23T13:26:52.698" v="161" actId="478"/>
          <ac:spMkLst>
            <pc:docMk/>
            <pc:sldMk cId="0" sldId="273"/>
            <ac:spMk id="12" creationId="{00000000-0000-0000-0000-000000000000}"/>
          </ac:spMkLst>
        </pc:spChg>
        <pc:picChg chg="add mod ord">
          <ac:chgData name="Sara Carluccio" userId="c632bf95-93f7-474c-8633-de0747a1f5bf" providerId="ADAL" clId="{39E6ADA7-C58B-45FD-93C2-226FA472981F}" dt="2026-01-23T13:23:18.697" v="107" actId="167"/>
          <ac:picMkLst>
            <pc:docMk/>
            <pc:sldMk cId="0" sldId="273"/>
            <ac:picMk id="13" creationId="{4D34F3FC-1DA9-F22D-3F01-2253B440EBFB}"/>
          </ac:picMkLst>
        </pc:picChg>
        <pc:picChg chg="add mod">
          <ac:chgData name="Sara Carluccio" userId="c632bf95-93f7-474c-8633-de0747a1f5bf" providerId="ADAL" clId="{39E6ADA7-C58B-45FD-93C2-226FA472981F}" dt="2026-01-23T13:27:03.645" v="166" actId="14100"/>
          <ac:picMkLst>
            <pc:docMk/>
            <pc:sldMk cId="0" sldId="273"/>
            <ac:picMk id="15" creationId="{ABB471B8-8D1F-BA6A-0735-E375ABEE97CB}"/>
          </ac:picMkLst>
        </pc:picChg>
      </pc:sldChg>
      <pc:sldChg chg="add del">
        <pc:chgData name="Sara Carluccio" userId="c632bf95-93f7-474c-8633-de0747a1f5bf" providerId="ADAL" clId="{39E6ADA7-C58B-45FD-93C2-226FA472981F}" dt="2026-01-23T13:26:15.124" v="149" actId="47"/>
        <pc:sldMkLst>
          <pc:docMk/>
          <pc:sldMk cId="0" sldId="274"/>
        </pc:sldMkLst>
      </pc:sldChg>
      <pc:sldChg chg="addSp delSp modSp mod">
        <pc:chgData name="Sara Carluccio" userId="c632bf95-93f7-474c-8633-de0747a1f5bf" providerId="ADAL" clId="{39E6ADA7-C58B-45FD-93C2-226FA472981F}" dt="2026-01-23T13:25:31.317" v="144" actId="1076"/>
        <pc:sldMkLst>
          <pc:docMk/>
          <pc:sldMk cId="0" sldId="275"/>
        </pc:sldMkLst>
        <pc:spChg chg="del mod">
          <ac:chgData name="Sara Carluccio" userId="c632bf95-93f7-474c-8633-de0747a1f5bf" providerId="ADAL" clId="{39E6ADA7-C58B-45FD-93C2-226FA472981F}" dt="2026-01-23T13:24:40.530" v="122" actId="478"/>
          <ac:spMkLst>
            <pc:docMk/>
            <pc:sldMk cId="0" sldId="275"/>
            <ac:spMk id="2" creationId="{00000000-0000-0000-0000-000000000000}"/>
          </ac:spMkLst>
        </pc:spChg>
        <pc:spChg chg="del mod">
          <ac:chgData name="Sara Carluccio" userId="c632bf95-93f7-474c-8633-de0747a1f5bf" providerId="ADAL" clId="{39E6ADA7-C58B-45FD-93C2-226FA472981F}" dt="2026-01-23T13:23:39.944" v="110" actId="478"/>
          <ac:spMkLst>
            <pc:docMk/>
            <pc:sldMk cId="0" sldId="275"/>
            <ac:spMk id="6" creationId="{00000000-0000-0000-0000-000000000000}"/>
          </ac:spMkLst>
        </pc:spChg>
        <pc:spChg chg="del mod">
          <ac:chgData name="Sara Carluccio" userId="c632bf95-93f7-474c-8633-de0747a1f5bf" providerId="ADAL" clId="{39E6ADA7-C58B-45FD-93C2-226FA472981F}" dt="2026-01-23T13:24:56.216" v="130" actId="478"/>
          <ac:spMkLst>
            <pc:docMk/>
            <pc:sldMk cId="0" sldId="275"/>
            <ac:spMk id="7" creationId="{00000000-0000-0000-0000-000000000000}"/>
          </ac:spMkLst>
        </pc:spChg>
        <pc:spChg chg="add del">
          <ac:chgData name="Sara Carluccio" userId="c632bf95-93f7-474c-8633-de0747a1f5bf" providerId="ADAL" clId="{39E6ADA7-C58B-45FD-93C2-226FA472981F}" dt="2026-01-23T13:24:00.897" v="112" actId="22"/>
          <ac:spMkLst>
            <pc:docMk/>
            <pc:sldMk cId="0" sldId="275"/>
            <ac:spMk id="9" creationId="{45386BA3-3BC9-DE5E-5FAB-C8F2C279E866}"/>
          </ac:spMkLst>
        </pc:spChg>
        <pc:spChg chg="add del mod">
          <ac:chgData name="Sara Carluccio" userId="c632bf95-93f7-474c-8633-de0747a1f5bf" providerId="ADAL" clId="{39E6ADA7-C58B-45FD-93C2-226FA472981F}" dt="2026-01-23T13:24:29.602" v="121" actId="478"/>
          <ac:spMkLst>
            <pc:docMk/>
            <pc:sldMk cId="0" sldId="275"/>
            <ac:spMk id="11" creationId="{4BAFC628-6049-A93D-34F2-CD5F06CA6A45}"/>
          </ac:spMkLst>
        </pc:spChg>
        <pc:spChg chg="add del">
          <ac:chgData name="Sara Carluccio" userId="c632bf95-93f7-474c-8633-de0747a1f5bf" providerId="ADAL" clId="{39E6ADA7-C58B-45FD-93C2-226FA472981F}" dt="2026-01-23T13:25:18.178" v="139" actId="22"/>
          <ac:spMkLst>
            <pc:docMk/>
            <pc:sldMk cId="0" sldId="275"/>
            <ac:spMk id="15" creationId="{C7476830-AB7A-53BB-DD82-CB5F8AF19778}"/>
          </ac:spMkLst>
        </pc:spChg>
        <pc:spChg chg="add mod">
          <ac:chgData name="Sara Carluccio" userId="c632bf95-93f7-474c-8633-de0747a1f5bf" providerId="ADAL" clId="{39E6ADA7-C58B-45FD-93C2-226FA472981F}" dt="2026-01-23T13:25:31.317" v="144" actId="1076"/>
          <ac:spMkLst>
            <pc:docMk/>
            <pc:sldMk cId="0" sldId="275"/>
            <ac:spMk id="17" creationId="{205E1D6C-710E-71A3-6098-C2EB8E343786}"/>
          </ac:spMkLst>
        </pc:spChg>
        <pc:grpChg chg="del mod">
          <ac:chgData name="Sara Carluccio" userId="c632bf95-93f7-474c-8633-de0747a1f5bf" providerId="ADAL" clId="{39E6ADA7-C58B-45FD-93C2-226FA472981F}" dt="2026-01-23T13:24:46.189" v="125" actId="478"/>
          <ac:grpSpMkLst>
            <pc:docMk/>
            <pc:sldMk cId="0" sldId="275"/>
            <ac:grpSpMk id="3" creationId="{00000000-0000-0000-0000-000000000000}"/>
          </ac:grpSpMkLst>
        </pc:grpChg>
        <pc:picChg chg="add mod">
          <ac:chgData name="Sara Carluccio" userId="c632bf95-93f7-474c-8633-de0747a1f5bf" providerId="ADAL" clId="{39E6ADA7-C58B-45FD-93C2-226FA472981F}" dt="2026-01-23T13:25:02.985" v="135" actId="14100"/>
          <ac:picMkLst>
            <pc:docMk/>
            <pc:sldMk cId="0" sldId="275"/>
            <ac:picMk id="13" creationId="{2D334B02-115C-D7FD-9A09-11AACB5E04A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D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67179" y="0"/>
            <a:ext cx="14783313" cy="14409141"/>
          </a:xfrm>
          <a:custGeom>
            <a:avLst/>
            <a:gdLst/>
            <a:ahLst/>
            <a:cxnLst/>
            <a:rect l="l" t="t" r="r" b="b"/>
            <a:pathLst>
              <a:path w="14783313" h="14409141">
                <a:moveTo>
                  <a:pt x="0" y="0"/>
                </a:moveTo>
                <a:lnTo>
                  <a:pt x="14783313" y="0"/>
                </a:lnTo>
                <a:lnTo>
                  <a:pt x="14783313" y="14409141"/>
                </a:lnTo>
                <a:lnTo>
                  <a:pt x="0" y="144091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 l="-7709" t="-11062" r="-205879" b="-11062"/>
            </a:stretch>
          </a:blipFill>
        </p:spPr>
        <p:txBody>
          <a:bodyPr/>
          <a:lstStyle/>
          <a:p>
            <a:endParaRPr lang="pt-PT" noProof="0" dirty="0"/>
          </a:p>
        </p:txBody>
      </p:sp>
      <p:sp>
        <p:nvSpPr>
          <p:cNvPr id="3" name="Freeform 3"/>
          <p:cNvSpPr/>
          <p:nvPr/>
        </p:nvSpPr>
        <p:spPr>
          <a:xfrm>
            <a:off x="14481932" y="8371857"/>
            <a:ext cx="2777368" cy="886443"/>
          </a:xfrm>
          <a:custGeom>
            <a:avLst/>
            <a:gdLst/>
            <a:ahLst/>
            <a:cxnLst/>
            <a:rect l="l" t="t" r="r" b="b"/>
            <a:pathLst>
              <a:path w="2777368" h="886443">
                <a:moveTo>
                  <a:pt x="0" y="0"/>
                </a:moveTo>
                <a:lnTo>
                  <a:pt x="2777368" y="0"/>
                </a:lnTo>
                <a:lnTo>
                  <a:pt x="2777368" y="886443"/>
                </a:lnTo>
                <a:lnTo>
                  <a:pt x="0" y="886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PT" noProof="0" dirty="0"/>
          </a:p>
        </p:txBody>
      </p:sp>
      <p:sp>
        <p:nvSpPr>
          <p:cNvPr id="6" name="TextBox 6"/>
          <p:cNvSpPr txBox="1"/>
          <p:nvPr/>
        </p:nvSpPr>
        <p:spPr>
          <a:xfrm>
            <a:off x="693167" y="5684311"/>
            <a:ext cx="7063183" cy="701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82"/>
              </a:lnSpc>
              <a:spcBef>
                <a:spcPct val="0"/>
              </a:spcBef>
            </a:pPr>
            <a:r>
              <a:rPr lang="pt-PT" sz="4130" noProof="0" dirty="0">
                <a:solidFill>
                  <a:srgbClr val="FEF7E8"/>
                </a:solidFill>
                <a:latin typeface="Aspekta 1"/>
                <a:ea typeface="Aspekta 1"/>
                <a:cs typeface="Aspekta 1"/>
                <a:sym typeface="Aspekta 1"/>
              </a:rPr>
              <a:t>Assembleia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36F68BDE-AB6E-24D8-8A91-D6A66ECF4E8E}"/>
              </a:ext>
            </a:extLst>
          </p:cNvPr>
          <p:cNvSpPr txBox="1"/>
          <p:nvPr/>
        </p:nvSpPr>
        <p:spPr>
          <a:xfrm>
            <a:off x="693167" y="2105855"/>
            <a:ext cx="13170872" cy="1823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4989"/>
              </a:lnSpc>
              <a:spcBef>
                <a:spcPct val="0"/>
              </a:spcBef>
            </a:pPr>
            <a:r>
              <a:rPr lang="pt-PT" sz="10706" b="1" noProof="0" dirty="0">
                <a:solidFill>
                  <a:schemeClr val="accent6"/>
                </a:solidFill>
                <a:latin typeface="Aspekta Medium" panose="020B0604020202020204" charset="0"/>
                <a:ea typeface="Aspekta 1 Medium"/>
                <a:cs typeface="Aspekta 1 Medium"/>
                <a:sym typeface="Aspekta 1 Medium"/>
              </a:rPr>
              <a:t>GUIA DE VOTAÇÃO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BD2D206F-FE7C-66CA-E03C-8561642C6F79}"/>
              </a:ext>
            </a:extLst>
          </p:cNvPr>
          <p:cNvSpPr txBox="1"/>
          <p:nvPr/>
        </p:nvSpPr>
        <p:spPr>
          <a:xfrm>
            <a:off x="693167" y="4005603"/>
            <a:ext cx="10355833" cy="1155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541"/>
              </a:lnSpc>
              <a:spcBef>
                <a:spcPct val="0"/>
              </a:spcBef>
            </a:pPr>
            <a:r>
              <a:rPr lang="pt-PT" sz="6815" noProof="0" dirty="0">
                <a:solidFill>
                  <a:schemeClr val="accent6"/>
                </a:solidFill>
                <a:latin typeface="Aspekta Medium" panose="020B0604020202020204" charset="0"/>
                <a:ea typeface="Aspekta 1"/>
                <a:cs typeface="Aspekta 1"/>
                <a:sym typeface="Aspekta 1"/>
              </a:rPr>
              <a:t>Como votar com a </a:t>
            </a:r>
            <a:r>
              <a:rPr lang="pt-PT" sz="6815" noProof="0" dirty="0" err="1">
                <a:solidFill>
                  <a:schemeClr val="accent6"/>
                </a:solidFill>
                <a:latin typeface="Aspekta Medium" panose="020B0604020202020204" charset="0"/>
                <a:ea typeface="Aspekta 1"/>
                <a:cs typeface="Aspekta 1"/>
                <a:sym typeface="Aspekta 1"/>
              </a:rPr>
              <a:t>Eligo</a:t>
            </a:r>
            <a:endParaRPr lang="pt-PT" sz="6815" noProof="0" dirty="0">
              <a:solidFill>
                <a:schemeClr val="accent6"/>
              </a:solidFill>
              <a:latin typeface="Aspekta Medium" panose="020B0604020202020204" charset="0"/>
              <a:ea typeface="Aspekta 1"/>
              <a:cs typeface="Aspekta 1"/>
              <a:sym typeface="Aspekta 1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cmd cmd="playFrom(0.0)">
              <p:cBhvr>
                <p:cTn id="2"/>
                <p:tgtEl>
                  <p:sldTgt/>
                </p:tgtEl>
              </p:cBhvr>
            </p:cmd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0667" y="0"/>
            <a:ext cx="18288000" cy="8896136"/>
          </a:xfrm>
          <a:custGeom>
            <a:avLst/>
            <a:gdLst/>
            <a:ahLst/>
            <a:cxnLst/>
            <a:rect l="l" t="t" r="r" b="b"/>
            <a:pathLst>
              <a:path w="18288000" h="8896136">
                <a:moveTo>
                  <a:pt x="0" y="0"/>
                </a:moveTo>
                <a:lnTo>
                  <a:pt x="18288000" y="0"/>
                </a:lnTo>
                <a:lnTo>
                  <a:pt x="18288000" y="8896136"/>
                </a:lnTo>
                <a:lnTo>
                  <a:pt x="0" y="88961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28"/>
            </a:stretch>
          </a:blipFill>
        </p:spPr>
        <p:txBody>
          <a:bodyPr/>
          <a:lstStyle/>
          <a:p>
            <a:endParaRPr lang="pt-PT" noProof="0" dirty="0"/>
          </a:p>
        </p:txBody>
      </p:sp>
      <p:sp>
        <p:nvSpPr>
          <p:cNvPr id="10" name="TextBox 10"/>
          <p:cNvSpPr txBox="1"/>
          <p:nvPr/>
        </p:nvSpPr>
        <p:spPr>
          <a:xfrm>
            <a:off x="10667" y="9258300"/>
            <a:ext cx="18288000" cy="1213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pt-P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Para votar, selecione o candidato clicando no quadrado correspondente.</a:t>
            </a:r>
          </a:p>
          <a:p>
            <a:pPr algn="ctr">
              <a:lnSpc>
                <a:spcPts val="3059"/>
              </a:lnSpc>
            </a:pPr>
            <a:r>
              <a:rPr lang="pt-P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Após fazer a sua seleção, clique em “</a:t>
            </a:r>
            <a:r>
              <a:rPr lang="pt-PT" sz="3399" b="1" noProof="0" dirty="0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VOTE</a:t>
            </a:r>
            <a:r>
              <a:rPr lang="pt-P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” para continuar</a:t>
            </a:r>
          </a:p>
          <a:p>
            <a:pPr algn="ctr">
              <a:lnSpc>
                <a:spcPts val="3059"/>
              </a:lnSpc>
            </a:pPr>
            <a:endParaRPr lang="pt-PT" sz="3399" noProof="0" dirty="0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35173" y="0"/>
            <a:ext cx="18288000" cy="8610600"/>
          </a:xfrm>
          <a:custGeom>
            <a:avLst/>
            <a:gdLst/>
            <a:ahLst/>
            <a:cxnLst/>
            <a:rect l="l" t="t" r="r" b="b"/>
            <a:pathLst>
              <a:path w="18263493" h="8747760">
                <a:moveTo>
                  <a:pt x="0" y="0"/>
                </a:moveTo>
                <a:lnTo>
                  <a:pt x="18263494" y="0"/>
                </a:lnTo>
                <a:lnTo>
                  <a:pt x="18263494" y="8747760"/>
                </a:lnTo>
                <a:lnTo>
                  <a:pt x="0" y="87477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781"/>
            </a:stretch>
          </a:blipFill>
        </p:spPr>
        <p:txBody>
          <a:bodyPr/>
          <a:lstStyle/>
          <a:p>
            <a:endParaRPr lang="pt-PT" noProof="0" dirty="0"/>
          </a:p>
        </p:txBody>
      </p:sp>
      <p:sp>
        <p:nvSpPr>
          <p:cNvPr id="6" name="TextBox 6"/>
          <p:cNvSpPr txBox="1"/>
          <p:nvPr/>
        </p:nvSpPr>
        <p:spPr>
          <a:xfrm>
            <a:off x="0" y="9029700"/>
            <a:ext cx="18288000" cy="816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pt-PT" sz="3399" noProof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Verifique o resumo da sua escolha</a:t>
            </a:r>
          </a:p>
          <a:p>
            <a:pPr algn="ctr">
              <a:lnSpc>
                <a:spcPts val="3059"/>
              </a:lnSpc>
            </a:pPr>
            <a:r>
              <a:rPr lang="pt-P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Se estiver correto, clique em “</a:t>
            </a:r>
            <a:r>
              <a:rPr lang="pt-PT" sz="3399" b="1" noProof="0" dirty="0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CONFIRMAR VOTO”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44000" y="4710853"/>
            <a:ext cx="922081" cy="1013275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10667" y="0"/>
            <a:ext cx="18288000" cy="8512563"/>
          </a:xfrm>
          <a:custGeom>
            <a:avLst/>
            <a:gdLst/>
            <a:ahLst/>
            <a:cxnLst/>
            <a:rect l="l" t="t" r="r" b="b"/>
            <a:pathLst>
              <a:path w="18288000" h="8747760">
                <a:moveTo>
                  <a:pt x="0" y="0"/>
                </a:moveTo>
                <a:lnTo>
                  <a:pt x="18288000" y="0"/>
                </a:lnTo>
                <a:lnTo>
                  <a:pt x="18288000" y="8747760"/>
                </a:lnTo>
                <a:lnTo>
                  <a:pt x="0" y="87477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708"/>
            </a:stretch>
          </a:blipFill>
        </p:spPr>
        <p:txBody>
          <a:bodyPr/>
          <a:lstStyle/>
          <a:p>
            <a:endParaRPr lang="pt-PT" noProof="0" dirty="0"/>
          </a:p>
        </p:txBody>
      </p:sp>
      <p:sp>
        <p:nvSpPr>
          <p:cNvPr id="6" name="TextBox 6"/>
          <p:cNvSpPr txBox="1"/>
          <p:nvPr/>
        </p:nvSpPr>
        <p:spPr>
          <a:xfrm>
            <a:off x="10667" y="8852535"/>
            <a:ext cx="18288000" cy="1167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pt-P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O voto é inserido na urna digital de forma segura e definitiva</a:t>
            </a:r>
          </a:p>
          <a:p>
            <a:pPr algn="ctr">
              <a:lnSpc>
                <a:spcPts val="3059"/>
              </a:lnSpc>
            </a:pPr>
            <a:endParaRPr lang="pt-PT" sz="3399" noProof="0" dirty="0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  <a:p>
            <a:pPr algn="ctr">
              <a:lnSpc>
                <a:spcPts val="3059"/>
              </a:lnSpc>
            </a:pPr>
            <a:r>
              <a:rPr lang="pt-P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Clique em “</a:t>
            </a:r>
            <a:r>
              <a:rPr lang="pt-PT" sz="3399" b="1" noProof="0" dirty="0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FECHAR</a:t>
            </a:r>
            <a:r>
              <a:rPr lang="pt-P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” para continuar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29717" y="0"/>
            <a:ext cx="18298667" cy="8747760"/>
          </a:xfrm>
          <a:custGeom>
            <a:avLst/>
            <a:gdLst/>
            <a:ahLst/>
            <a:cxnLst/>
            <a:rect l="l" t="t" r="r" b="b"/>
            <a:pathLst>
              <a:path w="18298667" h="8747760">
                <a:moveTo>
                  <a:pt x="0" y="0"/>
                </a:moveTo>
                <a:lnTo>
                  <a:pt x="18298667" y="0"/>
                </a:lnTo>
                <a:lnTo>
                  <a:pt x="18298667" y="8747760"/>
                </a:lnTo>
                <a:lnTo>
                  <a:pt x="0" y="87477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540"/>
            </a:stretch>
          </a:blipFill>
        </p:spPr>
        <p:txBody>
          <a:bodyPr/>
          <a:lstStyle/>
          <a:p>
            <a:endParaRPr lang="pt-PT" noProof="0" dirty="0"/>
          </a:p>
        </p:txBody>
      </p:sp>
      <p:sp>
        <p:nvSpPr>
          <p:cNvPr id="4" name="AutoShape 4"/>
          <p:cNvSpPr/>
          <p:nvPr/>
        </p:nvSpPr>
        <p:spPr>
          <a:xfrm>
            <a:off x="15716444" y="6680815"/>
            <a:ext cx="2283169" cy="19050"/>
          </a:xfrm>
          <a:prstGeom prst="line">
            <a:avLst/>
          </a:prstGeom>
          <a:ln w="104775" cap="flat">
            <a:solidFill>
              <a:srgbClr val="9724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 noProof="0" dirty="0"/>
          </a:p>
        </p:txBody>
      </p:sp>
      <p:sp>
        <p:nvSpPr>
          <p:cNvPr id="6" name="AutoShape 6"/>
          <p:cNvSpPr/>
          <p:nvPr/>
        </p:nvSpPr>
        <p:spPr>
          <a:xfrm flipV="1">
            <a:off x="14100778" y="4021526"/>
            <a:ext cx="3899273" cy="0"/>
          </a:xfrm>
          <a:prstGeom prst="line">
            <a:avLst/>
          </a:prstGeom>
          <a:ln w="123825" cap="flat">
            <a:solidFill>
              <a:srgbClr val="97242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PT" noProof="0" dirty="0"/>
          </a:p>
        </p:txBody>
      </p:sp>
      <p:sp>
        <p:nvSpPr>
          <p:cNvPr id="7" name="TextBox 7"/>
          <p:cNvSpPr txBox="1"/>
          <p:nvPr/>
        </p:nvSpPr>
        <p:spPr>
          <a:xfrm>
            <a:off x="29497" y="9105900"/>
            <a:ext cx="18288000" cy="816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pt-P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Na sua área de votação, você pode ver as cédulas já votadas e as que ainda não estão abertas</a:t>
            </a:r>
          </a:p>
          <a:p>
            <a:pPr algn="ctr">
              <a:lnSpc>
                <a:spcPts val="3059"/>
              </a:lnSpc>
            </a:pPr>
            <a:r>
              <a:rPr lang="pt-P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Clique em “</a:t>
            </a:r>
            <a:r>
              <a:rPr lang="pt-PT" sz="3399" b="1" noProof="0" dirty="0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VOTE</a:t>
            </a:r>
            <a:r>
              <a:rPr lang="pt-P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”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667" y="0"/>
            <a:ext cx="18288000" cy="8149736"/>
          </a:xfrm>
          <a:custGeom>
            <a:avLst/>
            <a:gdLst/>
            <a:ahLst/>
            <a:cxnLst/>
            <a:rect l="l" t="t" r="r" b="b"/>
            <a:pathLst>
              <a:path w="18288000" h="8149736">
                <a:moveTo>
                  <a:pt x="0" y="0"/>
                </a:moveTo>
                <a:lnTo>
                  <a:pt x="18288000" y="0"/>
                </a:lnTo>
                <a:lnTo>
                  <a:pt x="18288000" y="8149736"/>
                </a:lnTo>
                <a:lnTo>
                  <a:pt x="0" y="81497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991" b="-14233"/>
            </a:stretch>
          </a:blipFill>
        </p:spPr>
        <p:txBody>
          <a:bodyPr/>
          <a:lstStyle/>
          <a:p>
            <a:endParaRPr lang="pt-PT" noProof="0" dirty="0"/>
          </a:p>
        </p:txBody>
      </p:sp>
      <p:sp>
        <p:nvSpPr>
          <p:cNvPr id="4" name="Freeform 4"/>
          <p:cNvSpPr/>
          <p:nvPr/>
        </p:nvSpPr>
        <p:spPr>
          <a:xfrm>
            <a:off x="21333" y="0"/>
            <a:ext cx="18277333" cy="8242973"/>
          </a:xfrm>
          <a:custGeom>
            <a:avLst/>
            <a:gdLst/>
            <a:ahLst/>
            <a:cxnLst/>
            <a:rect l="l" t="t" r="r" b="b"/>
            <a:pathLst>
              <a:path w="18277333" h="8242973">
                <a:moveTo>
                  <a:pt x="0" y="0"/>
                </a:moveTo>
                <a:lnTo>
                  <a:pt x="18277334" y="0"/>
                </a:lnTo>
                <a:lnTo>
                  <a:pt x="18277334" y="8242973"/>
                </a:lnTo>
                <a:lnTo>
                  <a:pt x="0" y="82429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777" b="-12946"/>
            </a:stretch>
          </a:blipFill>
        </p:spPr>
        <p:txBody>
          <a:bodyPr/>
          <a:lstStyle/>
          <a:p>
            <a:endParaRPr lang="pt-PT" noProof="0" dirty="0"/>
          </a:p>
        </p:txBody>
      </p:sp>
      <p:sp>
        <p:nvSpPr>
          <p:cNvPr id="5" name="Freeform 5"/>
          <p:cNvSpPr/>
          <p:nvPr/>
        </p:nvSpPr>
        <p:spPr>
          <a:xfrm>
            <a:off x="21333" y="0"/>
            <a:ext cx="18266667" cy="8658444"/>
          </a:xfrm>
          <a:custGeom>
            <a:avLst/>
            <a:gdLst/>
            <a:ahLst/>
            <a:cxnLst/>
            <a:rect l="l" t="t" r="r" b="b"/>
            <a:pathLst>
              <a:path w="18266667" h="8658444">
                <a:moveTo>
                  <a:pt x="0" y="0"/>
                </a:moveTo>
                <a:lnTo>
                  <a:pt x="18266667" y="0"/>
                </a:lnTo>
                <a:lnTo>
                  <a:pt x="18266667" y="8658444"/>
                </a:lnTo>
                <a:lnTo>
                  <a:pt x="0" y="86584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PT" noProof="0" dirty="0"/>
          </a:p>
        </p:txBody>
      </p:sp>
      <p:sp>
        <p:nvSpPr>
          <p:cNvPr id="6" name="TextBox 6"/>
          <p:cNvSpPr txBox="1"/>
          <p:nvPr/>
        </p:nvSpPr>
        <p:spPr>
          <a:xfrm>
            <a:off x="0" y="9363075"/>
            <a:ext cx="1828800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pt-P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Para votar, clicar no quadrado da opção escolhida</a:t>
            </a:r>
          </a:p>
        </p:txBody>
      </p:sp>
      <p:sp>
        <p:nvSpPr>
          <p:cNvPr id="7" name="Freeform 7"/>
          <p:cNvSpPr/>
          <p:nvPr/>
        </p:nvSpPr>
        <p:spPr>
          <a:xfrm>
            <a:off x="16798260" y="1201606"/>
            <a:ext cx="696760" cy="727089"/>
          </a:xfrm>
          <a:custGeom>
            <a:avLst/>
            <a:gdLst/>
            <a:ahLst/>
            <a:cxnLst/>
            <a:rect l="l" t="t" r="r" b="b"/>
            <a:pathLst>
              <a:path w="696760" h="727089">
                <a:moveTo>
                  <a:pt x="0" y="0"/>
                </a:moveTo>
                <a:lnTo>
                  <a:pt x="696759" y="0"/>
                </a:lnTo>
                <a:lnTo>
                  <a:pt x="696759" y="727089"/>
                </a:lnTo>
                <a:lnTo>
                  <a:pt x="0" y="7270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988735" t="-218655" r="-152825" b="-1153759"/>
            </a:stretch>
          </a:blipFill>
        </p:spPr>
        <p:txBody>
          <a:bodyPr/>
          <a:lstStyle/>
          <a:p>
            <a:endParaRPr lang="pt-PT" noProof="0" dirty="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7033979" y="8149736"/>
            <a:ext cx="922081" cy="10132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-3073" y="8877300"/>
            <a:ext cx="18288000" cy="1213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pt-P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O seu voto foi registrado corretamente</a:t>
            </a:r>
          </a:p>
          <a:p>
            <a:pPr algn="ctr">
              <a:lnSpc>
                <a:spcPts val="3059"/>
              </a:lnSpc>
            </a:pPr>
            <a:r>
              <a:rPr lang="pt-P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Na sua área de votação, você pode consultar a data e a hora em que o voto foi realizado</a:t>
            </a:r>
          </a:p>
          <a:p>
            <a:pPr algn="ctr">
              <a:lnSpc>
                <a:spcPts val="3059"/>
              </a:lnSpc>
            </a:pPr>
            <a:endParaRPr lang="pt-PT" sz="3399" noProof="0" dirty="0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</p:txBody>
      </p:sp>
      <p:pic>
        <p:nvPicPr>
          <p:cNvPr id="15" name="Immagine 14" descr="Immagine che contiene testo, Pagina Web, software, Sito Web&#10;&#10;Il contenuto generato dall'IA potrebbe non essere corretto.">
            <a:extLst>
              <a:ext uri="{FF2B5EF4-FFF2-40B4-BE49-F238E27FC236}">
                <a16:creationId xmlns:a16="http://schemas.microsoft.com/office/drawing/2014/main" id="{ABB471B8-8D1F-BA6A-0735-E375ABEE9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9050"/>
            <a:ext cx="18306963" cy="83248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E685F89-C789-92DC-5A30-EF46293AF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95305" cy="10294620"/>
          </a:xfrm>
          <a:prstGeom prst="rect">
            <a:avLst/>
          </a:prstGeom>
        </p:spPr>
      </p:pic>
      <p:sp>
        <p:nvSpPr>
          <p:cNvPr id="3" name="Viale Monte Nero 17, Milano +02 80511 31 contact@eligovote.com…">
            <a:extLst>
              <a:ext uri="{FF2B5EF4-FFF2-40B4-BE49-F238E27FC236}">
                <a16:creationId xmlns:a16="http://schemas.microsoft.com/office/drawing/2014/main" id="{4C8AF4D6-C6F2-8E51-2E9A-5D62D6E86779}"/>
              </a:ext>
            </a:extLst>
          </p:cNvPr>
          <p:cNvSpPr txBox="1">
            <a:spLocks/>
          </p:cNvSpPr>
          <p:nvPr/>
        </p:nvSpPr>
        <p:spPr>
          <a:xfrm>
            <a:off x="228600" y="8789050"/>
            <a:ext cx="5965230" cy="11079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2200">
                <a:solidFill>
                  <a:srgbClr val="FFFFFF"/>
                </a:solidFill>
              </a:defRPr>
            </a:pPr>
            <a:br>
              <a:rPr lang="pt-PT" sz="2200" noProof="0" dirty="0">
                <a:solidFill>
                  <a:srgbClr val="FFFFFF"/>
                </a:solidFill>
                <a:latin typeface="Aspekta 450" pitchFamily="2" charset="0"/>
              </a:rPr>
            </a:br>
            <a:r>
              <a:rPr lang="pt-PT" sz="1800" noProof="0" dirty="0">
                <a:solidFill>
                  <a:srgbClr val="FFFFFF"/>
                </a:solidFill>
                <a:latin typeface="Aspekta 450" pitchFamily="2" charset="0"/>
              </a:rPr>
              <a:t>Copyright © 2026 ELIGO | ID </a:t>
            </a:r>
            <a:r>
              <a:rPr lang="pt-PT" sz="1800" noProof="0" dirty="0" err="1">
                <a:solidFill>
                  <a:srgbClr val="FFFFFF"/>
                </a:solidFill>
                <a:latin typeface="Aspekta 450" pitchFamily="2" charset="0"/>
              </a:rPr>
              <a:t>Technology</a:t>
            </a:r>
            <a:r>
              <a:rPr lang="pt-PT" sz="1800" noProof="0" dirty="0">
                <a:solidFill>
                  <a:srgbClr val="FFFFFF"/>
                </a:solidFill>
                <a:latin typeface="Aspekta 450" pitchFamily="2" charset="0"/>
              </a:rPr>
              <a:t> </a:t>
            </a:r>
            <a:r>
              <a:rPr lang="pt-PT" sz="1800" noProof="0" dirty="0" err="1">
                <a:solidFill>
                  <a:srgbClr val="FFFFFF"/>
                </a:solidFill>
                <a:latin typeface="Aspekta 450" pitchFamily="2" charset="0"/>
              </a:rPr>
              <a:t>S.r.l</a:t>
            </a:r>
            <a:r>
              <a:rPr lang="pt-PT" sz="1800" noProof="0" dirty="0">
                <a:solidFill>
                  <a:srgbClr val="FFFFFF"/>
                </a:solidFill>
                <a:latin typeface="Aspekta 450" pitchFamily="2" charset="0"/>
              </a:rPr>
              <a:t>.</a:t>
            </a:r>
            <a:br>
              <a:rPr lang="pt-PT" sz="2200" noProof="0" dirty="0">
                <a:solidFill>
                  <a:srgbClr val="FFFFFF"/>
                </a:solidFill>
                <a:latin typeface="Aspekta 450" pitchFamily="2" charset="0"/>
              </a:rPr>
            </a:br>
            <a:endParaRPr lang="pt-PT" sz="2200" noProof="0" dirty="0">
              <a:solidFill>
                <a:srgbClr val="FFFFFF"/>
              </a:solidFill>
              <a:latin typeface="Aspekta 450" pitchFamily="2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05E1D6C-710E-71A3-6098-C2EB8E343786}"/>
              </a:ext>
            </a:extLst>
          </p:cNvPr>
          <p:cNvSpPr txBox="1"/>
          <p:nvPr/>
        </p:nvSpPr>
        <p:spPr>
          <a:xfrm>
            <a:off x="76200" y="1028700"/>
            <a:ext cx="18135600" cy="2927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000" b="0" i="0" u="none" strike="noStrike" kern="1200" cap="none" spc="0" normalizeH="0" baseline="0" noProof="0" dirty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A plataforma de </a:t>
            </a:r>
            <a:r>
              <a:rPr kumimoji="0" lang="pt-PT" sz="4000" b="0" i="0" u="none" strike="noStrike" kern="1200" cap="none" spc="0" normalizeH="0" baseline="0" noProof="0" dirty="0">
                <a:ln>
                  <a:noFill/>
                </a:ln>
                <a:solidFill>
                  <a:srgbClr val="DA4141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votação online</a:t>
            </a:r>
            <a:r>
              <a:rPr kumimoji="0" lang="pt-PT" sz="4000" b="0" i="0" u="none" strike="noStrike" kern="1200" cap="none" spc="0" normalizeH="0" baseline="0" noProof="0" dirty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 é fornecida pela </a:t>
            </a:r>
            <a:r>
              <a:rPr kumimoji="0" lang="pt-PT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Eligo</a:t>
            </a:r>
            <a:endParaRPr kumimoji="0" lang="pt-PT" sz="4000" b="0" i="0" u="none" strike="noStrike" kern="1200" cap="none" spc="0" normalizeH="0" baseline="0" noProof="0" dirty="0">
              <a:ln>
                <a:noFill/>
              </a:ln>
              <a:solidFill>
                <a:srgbClr val="DDD1B7"/>
              </a:solidFill>
              <a:effectLst/>
              <a:uLnTx/>
              <a:uFillTx/>
              <a:latin typeface="Aspekta 2"/>
              <a:ea typeface="Aspekta 2"/>
              <a:cs typeface="Aspekta 2"/>
              <a:sym typeface="Aspekta 2"/>
            </a:endParaRP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4000" b="0" i="0" u="none" strike="noStrike" kern="1200" cap="none" spc="0" normalizeH="0" baseline="0" noProof="0" dirty="0">
              <a:ln>
                <a:noFill/>
              </a:ln>
              <a:solidFill>
                <a:srgbClr val="DDD1B7"/>
              </a:solidFill>
              <a:effectLst/>
              <a:uLnTx/>
              <a:uFillTx/>
              <a:latin typeface="Aspekta 2"/>
              <a:ea typeface="Aspekta 2"/>
              <a:cs typeface="Aspekta 2"/>
              <a:sym typeface="Aspekta 2"/>
            </a:endParaRP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000" b="0" i="0" u="none" strike="noStrike" kern="1200" cap="none" spc="0" normalizeH="0" baseline="0" noProof="0" dirty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Milhares de organizações utilizam a </a:t>
            </a:r>
            <a:r>
              <a:rPr kumimoji="0" lang="pt-PT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Eligo</a:t>
            </a:r>
            <a:r>
              <a:rPr kumimoji="0" lang="pt-PT" sz="4000" b="0" i="0" u="none" strike="noStrike" kern="1200" cap="none" spc="0" normalizeH="0" baseline="0" noProof="0" dirty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 para gerir votações e assembleias </a:t>
            </a:r>
            <a:r>
              <a:rPr kumimoji="0" lang="pt-PT" sz="4000" b="0" i="0" u="none" strike="noStrike" kern="1200" cap="none" spc="0" normalizeH="0" baseline="0" noProof="0" dirty="0">
                <a:ln>
                  <a:noFill/>
                </a:ln>
                <a:solidFill>
                  <a:srgbClr val="DA4141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presenciais</a:t>
            </a:r>
            <a:r>
              <a:rPr kumimoji="0" lang="pt-PT" sz="4000" b="0" i="0" u="none" strike="noStrike" kern="1200" cap="none" spc="0" normalizeH="0" baseline="0" noProof="0" dirty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, </a:t>
            </a:r>
            <a:r>
              <a:rPr kumimoji="0" lang="pt-PT" sz="4000" b="0" i="0" u="none" strike="noStrike" kern="1200" cap="none" spc="0" normalizeH="0" baseline="0" noProof="0" dirty="0">
                <a:ln>
                  <a:noFill/>
                </a:ln>
                <a:solidFill>
                  <a:srgbClr val="DA4141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online </a:t>
            </a:r>
            <a:r>
              <a:rPr kumimoji="0" lang="pt-PT" sz="4000" b="0" i="0" u="none" strike="noStrike" kern="1200" cap="none" spc="0" normalizeH="0" baseline="0" noProof="0" dirty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ou </a:t>
            </a:r>
            <a:r>
              <a:rPr kumimoji="0" lang="pt-PT" sz="4000" b="0" i="0" u="none" strike="noStrike" kern="1200" cap="none" spc="0" normalizeH="0" baseline="0" noProof="0" dirty="0">
                <a:ln>
                  <a:noFill/>
                </a:ln>
                <a:solidFill>
                  <a:srgbClr val="DA4141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híbridas</a:t>
            </a:r>
            <a:r>
              <a:rPr kumimoji="0" lang="pt-PT" sz="4000" b="0" i="0" u="none" strike="noStrike" kern="1200" cap="none" spc="0" normalizeH="0" baseline="0" noProof="0" dirty="0">
                <a:ln>
                  <a:noFill/>
                </a:ln>
                <a:solidFill>
                  <a:srgbClr val="DDD1B7"/>
                </a:solidFill>
                <a:effectLst/>
                <a:uLnTx/>
                <a:uFillTx/>
                <a:latin typeface="Aspekta 2"/>
                <a:ea typeface="Aspekta 2"/>
                <a:cs typeface="Aspekta 2"/>
                <a:sym typeface="Aspekta 2"/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0" y="6316885"/>
            <a:ext cx="18288000" cy="2941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4"/>
              </a:lnSpc>
            </a:pPr>
            <a:r>
              <a:rPr lang="pt-PT" sz="4196" b="1" noProof="0" dirty="0" err="1">
                <a:solidFill>
                  <a:srgbClr val="540716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Eligo</a:t>
            </a:r>
            <a:r>
              <a:rPr lang="pt-PT" sz="4196" b="1" noProof="0" dirty="0">
                <a:solidFill>
                  <a:srgbClr val="540716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 é a plataforma de votação eletrônica segura e intuitiva.</a:t>
            </a:r>
          </a:p>
          <a:p>
            <a:pPr algn="ctr">
              <a:lnSpc>
                <a:spcPts val="5874"/>
              </a:lnSpc>
            </a:pPr>
            <a:endParaRPr lang="pt-PT" sz="4196" b="1" noProof="0" dirty="0">
              <a:solidFill>
                <a:srgbClr val="540716"/>
              </a:solidFill>
              <a:latin typeface="Aspekta 2 Medium"/>
              <a:ea typeface="Aspekta 2 Medium"/>
              <a:cs typeface="Aspekta 2 Medium"/>
              <a:sym typeface="Aspekta 2 Medium"/>
            </a:endParaRPr>
          </a:p>
          <a:p>
            <a:pPr algn="ctr">
              <a:lnSpc>
                <a:spcPts val="5874"/>
              </a:lnSpc>
              <a:spcBef>
                <a:spcPct val="0"/>
              </a:spcBef>
            </a:pPr>
            <a:r>
              <a:rPr lang="pt-PT" sz="4196" b="1" noProof="0" dirty="0">
                <a:solidFill>
                  <a:srgbClr val="540716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A solução flexível e confiável que </a:t>
            </a:r>
            <a:r>
              <a:rPr lang="pt-PT" sz="4196" b="1" noProof="0" dirty="0">
                <a:solidFill>
                  <a:srgbClr val="D90000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simplifica a votação</a:t>
            </a:r>
            <a:r>
              <a:rPr lang="pt-PT" sz="4196" b="1" noProof="0" dirty="0">
                <a:solidFill>
                  <a:srgbClr val="540716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, promovendo a</a:t>
            </a:r>
            <a:r>
              <a:rPr lang="pt-PT" sz="4196" b="1" noProof="0" dirty="0">
                <a:solidFill>
                  <a:srgbClr val="D90000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 participação democrática</a:t>
            </a:r>
            <a:r>
              <a:rPr lang="pt-PT" sz="4196" b="1" noProof="0" dirty="0">
                <a:solidFill>
                  <a:srgbClr val="540716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7332EBC-232A-2E99-1238-5002B7B0B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809" y="1790700"/>
            <a:ext cx="9752381" cy="370476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1"/>
          <p:cNvSpPr txBox="1"/>
          <p:nvPr/>
        </p:nvSpPr>
        <p:spPr>
          <a:xfrm>
            <a:off x="13715931" y="2241233"/>
            <a:ext cx="4270136" cy="572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pt-PT" sz="3600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Para participar da videoconferência e votar, você receberá por e-mail o link para </a:t>
            </a:r>
            <a:r>
              <a:rPr lang="pt-PT" sz="3600" noProof="0" dirty="0" err="1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acessar</a:t>
            </a:r>
            <a:r>
              <a:rPr lang="pt-PT" sz="3600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 a plataforma</a:t>
            </a:r>
          </a:p>
          <a:p>
            <a:pPr algn="ctr">
              <a:lnSpc>
                <a:spcPts val="5040"/>
              </a:lnSpc>
            </a:pPr>
            <a:endParaRPr lang="pt-PT" sz="3600" noProof="0" dirty="0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  <a:p>
            <a:pPr algn="ctr">
              <a:lnSpc>
                <a:spcPts val="5040"/>
              </a:lnSpc>
            </a:pPr>
            <a:r>
              <a:rPr lang="pt-PT" sz="3600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Clique em “Entrar”.</a:t>
            </a:r>
          </a:p>
          <a:p>
            <a:pPr algn="ctr">
              <a:lnSpc>
                <a:spcPts val="5040"/>
              </a:lnSpc>
            </a:pPr>
            <a:endParaRPr lang="pt-PT" sz="3600" noProof="0" dirty="0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  <a:p>
            <a:pPr algn="ctr">
              <a:lnSpc>
                <a:spcPts val="5040"/>
              </a:lnSpc>
              <a:spcBef>
                <a:spcPct val="0"/>
              </a:spcBef>
            </a:pPr>
            <a:endParaRPr lang="pt-PT" sz="3600" noProof="0" dirty="0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</p:txBody>
      </p:sp>
      <p:pic>
        <p:nvPicPr>
          <p:cNvPr id="23" name="Immagine 22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F369AFE1-61A0-4177-FDC6-FCD312DAF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1" y="0"/>
            <a:ext cx="13391971" cy="100203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0" y="19050"/>
            <a:ext cx="18344407" cy="8517255"/>
          </a:xfrm>
          <a:custGeom>
            <a:avLst/>
            <a:gdLst/>
            <a:ahLst/>
            <a:cxnLst/>
            <a:rect l="l" t="t" r="r" b="b"/>
            <a:pathLst>
              <a:path w="18288000" h="8584091">
                <a:moveTo>
                  <a:pt x="0" y="0"/>
                </a:moveTo>
                <a:lnTo>
                  <a:pt x="18288000" y="0"/>
                </a:lnTo>
                <a:lnTo>
                  <a:pt x="18288000" y="8584091"/>
                </a:lnTo>
                <a:lnTo>
                  <a:pt x="0" y="85840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451" b="-2451"/>
            </a:stretch>
          </a:blipFill>
        </p:spPr>
        <p:txBody>
          <a:bodyPr/>
          <a:lstStyle/>
          <a:p>
            <a:endParaRPr lang="pt-PT" noProof="0" dirty="0"/>
          </a:p>
        </p:txBody>
      </p:sp>
      <p:sp>
        <p:nvSpPr>
          <p:cNvPr id="8" name="TextBox 8"/>
          <p:cNvSpPr txBox="1"/>
          <p:nvPr/>
        </p:nvSpPr>
        <p:spPr>
          <a:xfrm>
            <a:off x="0" y="8536305"/>
            <a:ext cx="18344407" cy="1548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endParaRPr lang="pt-PT" noProof="0" dirty="0"/>
          </a:p>
          <a:p>
            <a:pPr algn="ctr">
              <a:lnSpc>
                <a:spcPts val="3059"/>
              </a:lnSpc>
            </a:pPr>
            <a:r>
              <a:rPr lang="pt-P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Você será direcionado para a página de acesso ao sistema de votação</a:t>
            </a:r>
          </a:p>
          <a:p>
            <a:pPr algn="ctr">
              <a:lnSpc>
                <a:spcPts val="3059"/>
              </a:lnSpc>
            </a:pPr>
            <a:endParaRPr lang="pt-PT" sz="3399" noProof="0" dirty="0">
              <a:solidFill>
                <a:srgbClr val="801827"/>
              </a:solidFill>
              <a:latin typeface="Aspekta 2"/>
              <a:ea typeface="Aspekta 2"/>
              <a:cs typeface="Aspekta 2"/>
              <a:sym typeface="Aspekta 2"/>
            </a:endParaRPr>
          </a:p>
          <a:p>
            <a:pPr algn="ctr">
              <a:lnSpc>
                <a:spcPts val="3059"/>
              </a:lnSpc>
            </a:pPr>
            <a:r>
              <a:rPr lang="pt-P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Clique em “</a:t>
            </a:r>
            <a:r>
              <a:rPr lang="pt-PT" sz="3399" b="1" noProof="0" dirty="0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ENTRAR</a:t>
            </a:r>
            <a:r>
              <a:rPr lang="pt-P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”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56408" y="-41798"/>
            <a:ext cx="18344407" cy="8995297"/>
          </a:xfrm>
          <a:custGeom>
            <a:avLst/>
            <a:gdLst/>
            <a:ahLst/>
            <a:cxnLst/>
            <a:rect l="l" t="t" r="r" b="b"/>
            <a:pathLst>
              <a:path w="18213758" h="8794390">
                <a:moveTo>
                  <a:pt x="0" y="0"/>
                </a:moveTo>
                <a:lnTo>
                  <a:pt x="18213758" y="0"/>
                </a:lnTo>
                <a:lnTo>
                  <a:pt x="18213758" y="8794390"/>
                </a:lnTo>
                <a:lnTo>
                  <a:pt x="0" y="87943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275"/>
            </a:stretch>
          </a:blipFill>
        </p:spPr>
        <p:txBody>
          <a:bodyPr/>
          <a:lstStyle/>
          <a:p>
            <a:endParaRPr lang="pt-PT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0" y="9363075"/>
            <a:ext cx="183444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pt-P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Agora você está na sua área de votação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0" y="9363075"/>
            <a:ext cx="183444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pt-P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Quando a assembleia estiver aberta, clique em “</a:t>
            </a:r>
            <a:r>
              <a:rPr lang="pt-PT" sz="3399" b="1" noProof="0" dirty="0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CONTINUAR</a:t>
            </a:r>
            <a:r>
              <a:rPr lang="pt-P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” para entrar</a:t>
            </a:r>
          </a:p>
        </p:txBody>
      </p:sp>
      <p:pic>
        <p:nvPicPr>
          <p:cNvPr id="9" name="Immagine 8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1B0C509F-2D3A-4B00-C437-EFEBE12D3B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2" r="853"/>
          <a:stretch>
            <a:fillRect/>
          </a:stretch>
        </p:blipFill>
        <p:spPr>
          <a:xfrm>
            <a:off x="152400" y="0"/>
            <a:ext cx="17907000" cy="85725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37357" y="38100"/>
            <a:ext cx="18214816" cy="8794390"/>
          </a:xfrm>
          <a:custGeom>
            <a:avLst/>
            <a:gdLst/>
            <a:ahLst/>
            <a:cxnLst/>
            <a:rect l="l" t="t" r="r" b="b"/>
            <a:pathLst>
              <a:path w="18214816" h="8794390">
                <a:moveTo>
                  <a:pt x="0" y="0"/>
                </a:moveTo>
                <a:lnTo>
                  <a:pt x="18214816" y="0"/>
                </a:lnTo>
                <a:lnTo>
                  <a:pt x="18214816" y="8794390"/>
                </a:lnTo>
                <a:lnTo>
                  <a:pt x="0" y="87943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275"/>
            </a:stretch>
          </a:blipFill>
        </p:spPr>
        <p:txBody>
          <a:bodyPr/>
          <a:lstStyle/>
          <a:p>
            <a:endParaRPr lang="pt-PT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0" y="9363075"/>
            <a:ext cx="183444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pt-P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A partir da sua área, você pode </a:t>
            </a:r>
            <a:r>
              <a:rPr lang="pt-PT" sz="3399" noProof="0" dirty="0" err="1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acessar</a:t>
            </a:r>
            <a:r>
              <a:rPr lang="pt-P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 facilmente a videoconferência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7CCF4D7D-1C6B-97E4-B636-2584B0585EE0}"/>
              </a:ext>
            </a:extLst>
          </p:cNvPr>
          <p:cNvSpPr/>
          <p:nvPr/>
        </p:nvSpPr>
        <p:spPr>
          <a:xfrm>
            <a:off x="6705600" y="518160"/>
            <a:ext cx="5105400" cy="119634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noProof="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8214816" cy="8827526"/>
          </a:xfrm>
          <a:custGeom>
            <a:avLst/>
            <a:gdLst/>
            <a:ahLst/>
            <a:cxnLst/>
            <a:rect l="l" t="t" r="r" b="b"/>
            <a:pathLst>
              <a:path w="18214816" h="8827526">
                <a:moveTo>
                  <a:pt x="0" y="0"/>
                </a:moveTo>
                <a:lnTo>
                  <a:pt x="18214816" y="0"/>
                </a:lnTo>
                <a:lnTo>
                  <a:pt x="18214816" y="8827526"/>
                </a:lnTo>
                <a:lnTo>
                  <a:pt x="0" y="88275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4879"/>
            </a:stretch>
          </a:blipFill>
        </p:spPr>
        <p:txBody>
          <a:bodyPr/>
          <a:lstStyle/>
          <a:p>
            <a:endParaRPr lang="pt-PT" noProof="0" dirty="0"/>
          </a:p>
        </p:txBody>
      </p:sp>
      <p:sp>
        <p:nvSpPr>
          <p:cNvPr id="4" name="TextBox 4"/>
          <p:cNvSpPr txBox="1"/>
          <p:nvPr/>
        </p:nvSpPr>
        <p:spPr>
          <a:xfrm>
            <a:off x="0" y="9363075"/>
            <a:ext cx="1834440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pt-P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Será aberta uma nova página dedicada a ela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4400" y="785815"/>
            <a:ext cx="10303768" cy="898302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0667" y="-795"/>
            <a:ext cx="18277333" cy="8772438"/>
          </a:xfrm>
          <a:custGeom>
            <a:avLst/>
            <a:gdLst/>
            <a:ahLst/>
            <a:cxnLst/>
            <a:rect l="l" t="t" r="r" b="b"/>
            <a:pathLst>
              <a:path w="18277333" h="8772438">
                <a:moveTo>
                  <a:pt x="0" y="0"/>
                </a:moveTo>
                <a:lnTo>
                  <a:pt x="18277333" y="0"/>
                </a:lnTo>
                <a:lnTo>
                  <a:pt x="18277333" y="8772438"/>
                </a:lnTo>
                <a:lnTo>
                  <a:pt x="0" y="87724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5288"/>
            </a:stretch>
          </a:blipFill>
        </p:spPr>
        <p:txBody>
          <a:bodyPr/>
          <a:lstStyle/>
          <a:p>
            <a:endParaRPr lang="pt-PT" noProof="0" dirty="0"/>
          </a:p>
        </p:txBody>
      </p:sp>
      <p:sp>
        <p:nvSpPr>
          <p:cNvPr id="5" name="TextBox 5"/>
          <p:cNvSpPr txBox="1"/>
          <p:nvPr/>
        </p:nvSpPr>
        <p:spPr>
          <a:xfrm>
            <a:off x="10667" y="9363075"/>
            <a:ext cx="1828800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pt-P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Quando um ponto da ordem do dia estiver aberto para votação, clique em “</a:t>
            </a:r>
            <a:r>
              <a:rPr lang="pt-PT" sz="3399" b="1" noProof="0" dirty="0">
                <a:solidFill>
                  <a:srgbClr val="801827"/>
                </a:solidFill>
                <a:latin typeface="Aspekta 2 Medium"/>
                <a:ea typeface="Aspekta 2 Medium"/>
                <a:cs typeface="Aspekta 2 Medium"/>
                <a:sym typeface="Aspekta 2 Medium"/>
              </a:rPr>
              <a:t>VOTE</a:t>
            </a:r>
            <a:r>
              <a:rPr lang="pt-PT" sz="3399" noProof="0" dirty="0">
                <a:solidFill>
                  <a:srgbClr val="801827"/>
                </a:solidFill>
                <a:latin typeface="Aspekta 2"/>
                <a:ea typeface="Aspekta 2"/>
                <a:cs typeface="Aspekta 2"/>
                <a:sym typeface="Aspekta 2"/>
              </a:rPr>
              <a:t>”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ELIGO BRAND">
      <a:dk1>
        <a:srgbClr val="473E31"/>
      </a:dk1>
      <a:lt1>
        <a:sysClr val="window" lastClr="FFFFFF"/>
      </a:lt1>
      <a:dk2>
        <a:srgbClr val="83735D"/>
      </a:dk2>
      <a:lt2>
        <a:srgbClr val="E8E8E8"/>
      </a:lt2>
      <a:accent1>
        <a:srgbClr val="DA4141"/>
      </a:accent1>
      <a:accent2>
        <a:srgbClr val="97242B"/>
      </a:accent2>
      <a:accent3>
        <a:srgbClr val="801827"/>
      </a:accent3>
      <a:accent4>
        <a:srgbClr val="690D22"/>
      </a:accent4>
      <a:accent5>
        <a:srgbClr val="9A8B76"/>
      </a:accent5>
      <a:accent6>
        <a:srgbClr val="FEF7E8"/>
      </a:accent6>
      <a:hlink>
        <a:srgbClr val="467886"/>
      </a:hlink>
      <a:folHlink>
        <a:srgbClr val="9660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292</Words>
  <Application>Microsoft Office PowerPoint</Application>
  <PresentationFormat>Personalizzato</PresentationFormat>
  <Paragraphs>34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4" baseType="lpstr">
      <vt:lpstr>Aspekta 2</vt:lpstr>
      <vt:lpstr>Aspekta 2 Medium</vt:lpstr>
      <vt:lpstr>Aspekta 450</vt:lpstr>
      <vt:lpstr>Aspekta Medium</vt:lpstr>
      <vt:lpstr>Aspekta 1</vt:lpstr>
      <vt:lpstr>Arial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Guia de Votação - Assembleia</dc:title>
  <cp:lastModifiedBy>Anna Nino</cp:lastModifiedBy>
  <cp:revision>3</cp:revision>
  <dcterms:created xsi:type="dcterms:W3CDTF">2006-08-16T00:00:00Z</dcterms:created>
  <dcterms:modified xsi:type="dcterms:W3CDTF">2026-06-18T15:28:39Z</dcterms:modified>
  <dc:identifier>DAG-9vzL8w4</dc:identifier>
</cp:coreProperties>
</file>