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301" r:id="rId15"/>
    <p:sldId id="305" r:id="rId16"/>
    <p:sldId id="303" r:id="rId17"/>
    <p:sldId id="304" r:id="rId18"/>
    <p:sldId id="298" r:id="rId19"/>
    <p:sldId id="302" r:id="rId20"/>
    <p:sldId id="28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1pPr>
    <a:lvl2pPr marL="0" marR="0" indent="457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2pPr>
    <a:lvl3pPr marL="0" marR="0" indent="914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3pPr>
    <a:lvl4pPr marL="0" marR="0" indent="1371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4pPr>
    <a:lvl5pPr marL="0" marR="0" indent="18288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5pPr>
    <a:lvl6pPr marL="0" marR="0" indent="22860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6pPr>
    <a:lvl7pPr marL="0" marR="0" indent="2743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7pPr>
    <a:lvl8pPr marL="0" marR="0" indent="3200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8pPr>
    <a:lvl9pPr marL="0" marR="0" indent="3657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1FD27E-90F0-DF91-BC0E-3EB7CB07E061}" v="146" dt="2024-04-08T14:20:00.832"/>
    <p1510:client id="{134EE4FC-FA45-14D3-D223-2F8A1E9A8B07}" v="56" dt="2024-04-08T14:30:05.865"/>
    <p1510:client id="{B1FB3C30-6959-53DB-BF53-AE33C6D0897A}" v="10" dt="2024-04-08T14:29:49.738"/>
    <p1510:client id="{BC612E4F-5FF2-F2D1-3323-297F7D7C457E}" v="10" dt="2024-04-08T10:07:23.29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3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8" name="Shape 5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95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presentazione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175050" y="33030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Nome del documento…"/>
          <p:cNvSpPr txBox="1">
            <a:spLocks noGrp="1"/>
          </p:cNvSpPr>
          <p:nvPr>
            <p:ph type="body" sz="half" idx="21"/>
          </p:nvPr>
        </p:nvSpPr>
        <p:spPr>
          <a:xfrm>
            <a:off x="701484" y="384492"/>
            <a:ext cx="16193390" cy="4394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Nome del documento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Cliente</a:t>
            </a:r>
          </a:p>
        </p:txBody>
      </p:sp>
      <p:sp>
        <p:nvSpPr>
          <p:cNvPr id="13" name="Data 00/00/0000"/>
          <p:cNvSpPr txBox="1">
            <a:spLocks noGrp="1"/>
          </p:cNvSpPr>
          <p:nvPr>
            <p:ph type="body" sz="quarter" idx="22"/>
          </p:nvPr>
        </p:nvSpPr>
        <p:spPr>
          <a:xfrm>
            <a:off x="752284" y="12458700"/>
            <a:ext cx="2668169" cy="48260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 Data 00/00/0000</a:t>
            </a:r>
          </a:p>
        </p:txBody>
      </p:sp>
      <p:pic>
        <p:nvPicPr>
          <p:cNvPr id="14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2123" y="14666768"/>
            <a:ext cx="4118653" cy="1294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2495" y="118393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9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" name="Titolo del soggetto…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0479665" cy="19465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96" name="Nome della caratteristica…"/>
          <p:cNvSpPr txBox="1">
            <a:spLocks noGrp="1"/>
          </p:cNvSpPr>
          <p:nvPr>
            <p:ph type="body" sz="quarter" idx="23"/>
          </p:nvPr>
        </p:nvSpPr>
        <p:spPr>
          <a:xfrm>
            <a:off x="777984" y="3314911"/>
            <a:ext cx="10481828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</p:txBody>
      </p:sp>
      <p:pic>
        <p:nvPicPr>
          <p:cNvPr id="9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1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96" y="12250405"/>
            <a:ext cx="708790" cy="708453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661246" y="-4016269"/>
            <a:ext cx="25706295" cy="205650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Titolo del soggetto nella foto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6601462" cy="12246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 soggetto nella foto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15" name="Questo è un titolo che cattura l’attenzione."/>
          <p:cNvSpPr txBox="1">
            <a:spLocks noGrp="1"/>
          </p:cNvSpPr>
          <p:nvPr>
            <p:ph type="body" sz="quarter" idx="21"/>
          </p:nvPr>
        </p:nvSpPr>
        <p:spPr>
          <a:xfrm>
            <a:off x="3987758" y="5312092"/>
            <a:ext cx="16408484" cy="3091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 che cattura l’attenzione.</a:t>
            </a:r>
          </a:p>
        </p:txBody>
      </p:sp>
      <p:pic>
        <p:nvPicPr>
          <p:cNvPr id="1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24" name="Questo è un paragrafo da utilizzare per le  intestazioni o le presentazioni di un argomento. Questo è un paragrafo da utilizzare per le  intestazioni o le presentazioni di un argomento. Questo è un paragrafo da utilizzare per le  intestazioni o le presen"/>
          <p:cNvSpPr txBox="1">
            <a:spLocks noGrp="1"/>
          </p:cNvSpPr>
          <p:nvPr>
            <p:ph type="body" idx="21"/>
          </p:nvPr>
        </p:nvSpPr>
        <p:spPr>
          <a:xfrm>
            <a:off x="752284" y="455612"/>
            <a:ext cx="22017718" cy="70643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7600" spc="-152">
                <a:solidFill>
                  <a:srgbClr val="473E31"/>
                </a:solidFill>
                <a:latin typeface="Aspekta 550"/>
                <a:ea typeface="Aspekta 550"/>
                <a:cs typeface="Aspekta 550"/>
                <a:sym typeface="Aspekta 550"/>
              </a:defRPr>
            </a:lvl1pPr>
          </a:lstStyle>
          <a:p>
            <a:r>
              <a:t>Questo è un paragrafo da utilizzare per le  intestazioni o le presentazioni di un argomento. Questo è un paragrafo da utilizzare per le  intestazioni o le presentazioni di un argomento. Questo è un paragrafo da utilizzare per le  intestazioni o le presentazioni di un argomento. </a:t>
            </a:r>
          </a:p>
        </p:txBody>
      </p:sp>
      <p:pic>
        <p:nvPicPr>
          <p:cNvPr id="1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33" name="Obiettivi"/>
          <p:cNvSpPr txBox="1">
            <a:spLocks noGrp="1"/>
          </p:cNvSpPr>
          <p:nvPr>
            <p:ph type="body" sz="quarter" idx="21"/>
          </p:nvPr>
        </p:nvSpPr>
        <p:spPr>
          <a:xfrm>
            <a:off x="3786356" y="5158580"/>
            <a:ext cx="16309836" cy="9099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Obiettivi</a:t>
            </a:r>
          </a:p>
        </p:txBody>
      </p:sp>
      <p:sp>
        <p:nvSpPr>
          <p:cNvPr id="134" name="Nome obiettivo…"/>
          <p:cNvSpPr txBox="1">
            <a:spLocks noGrp="1"/>
          </p:cNvSpPr>
          <p:nvPr>
            <p:ph type="body" sz="quarter" idx="22"/>
          </p:nvPr>
        </p:nvSpPr>
        <p:spPr>
          <a:xfrm>
            <a:off x="3776940" y="6381553"/>
            <a:ext cx="1683012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</p:txBody>
      </p:sp>
      <p:pic>
        <p:nvPicPr>
          <p:cNvPr id="1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i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43" name="Clienti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Clienti</a:t>
            </a:r>
          </a:p>
        </p:txBody>
      </p:sp>
      <p:sp>
        <p:nvSpPr>
          <p:cNvPr id="144" name="Immagine"/>
          <p:cNvSpPr>
            <a:spLocks noGrp="1"/>
          </p:cNvSpPr>
          <p:nvPr>
            <p:ph type="pic" sz="quarter" idx="22"/>
          </p:nvPr>
        </p:nvSpPr>
        <p:spPr>
          <a:xfrm>
            <a:off x="20097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Immagine"/>
          <p:cNvSpPr>
            <a:spLocks noGrp="1"/>
          </p:cNvSpPr>
          <p:nvPr>
            <p:ph type="pic" sz="quarter" idx="23"/>
          </p:nvPr>
        </p:nvSpPr>
        <p:spPr>
          <a:xfrm>
            <a:off x="62769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Immagine"/>
          <p:cNvSpPr>
            <a:spLocks noGrp="1"/>
          </p:cNvSpPr>
          <p:nvPr>
            <p:ph type="pic" sz="quarter" idx="24"/>
          </p:nvPr>
        </p:nvSpPr>
        <p:spPr>
          <a:xfrm>
            <a:off x="105441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Immagine"/>
          <p:cNvSpPr>
            <a:spLocks noGrp="1"/>
          </p:cNvSpPr>
          <p:nvPr>
            <p:ph type="pic" sz="quarter" idx="25"/>
          </p:nvPr>
        </p:nvSpPr>
        <p:spPr>
          <a:xfrm>
            <a:off x="148113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Immagine"/>
          <p:cNvSpPr>
            <a:spLocks noGrp="1"/>
          </p:cNvSpPr>
          <p:nvPr>
            <p:ph type="pic" sz="quarter" idx="26"/>
          </p:nvPr>
        </p:nvSpPr>
        <p:spPr>
          <a:xfrm>
            <a:off x="190785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Immagine"/>
          <p:cNvSpPr>
            <a:spLocks noGrp="1"/>
          </p:cNvSpPr>
          <p:nvPr>
            <p:ph type="pic" sz="quarter" idx="27"/>
          </p:nvPr>
        </p:nvSpPr>
        <p:spPr>
          <a:xfrm>
            <a:off x="20097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Immagine"/>
          <p:cNvSpPr>
            <a:spLocks noGrp="1"/>
          </p:cNvSpPr>
          <p:nvPr>
            <p:ph type="pic" sz="quarter" idx="28"/>
          </p:nvPr>
        </p:nvSpPr>
        <p:spPr>
          <a:xfrm>
            <a:off x="62769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Immagine"/>
          <p:cNvSpPr>
            <a:spLocks noGrp="1"/>
          </p:cNvSpPr>
          <p:nvPr>
            <p:ph type="pic" sz="quarter" idx="29"/>
          </p:nvPr>
        </p:nvSpPr>
        <p:spPr>
          <a:xfrm>
            <a:off x="105441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" name="Immagine"/>
          <p:cNvSpPr>
            <a:spLocks noGrp="1"/>
          </p:cNvSpPr>
          <p:nvPr>
            <p:ph type="pic" sz="quarter" idx="30"/>
          </p:nvPr>
        </p:nvSpPr>
        <p:spPr>
          <a:xfrm>
            <a:off x="148113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" name="Immagine"/>
          <p:cNvSpPr>
            <a:spLocks noGrp="1"/>
          </p:cNvSpPr>
          <p:nvPr>
            <p:ph type="pic" sz="quarter" idx="31"/>
          </p:nvPr>
        </p:nvSpPr>
        <p:spPr>
          <a:xfrm>
            <a:off x="190785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" name="Immagine"/>
          <p:cNvSpPr>
            <a:spLocks noGrp="1"/>
          </p:cNvSpPr>
          <p:nvPr>
            <p:ph type="pic" sz="quarter" idx="32"/>
          </p:nvPr>
        </p:nvSpPr>
        <p:spPr>
          <a:xfrm>
            <a:off x="20097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Immagine"/>
          <p:cNvSpPr>
            <a:spLocks noGrp="1"/>
          </p:cNvSpPr>
          <p:nvPr>
            <p:ph type="pic" sz="quarter" idx="33"/>
          </p:nvPr>
        </p:nvSpPr>
        <p:spPr>
          <a:xfrm>
            <a:off x="62769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" name="Immagine"/>
          <p:cNvSpPr>
            <a:spLocks noGrp="1"/>
          </p:cNvSpPr>
          <p:nvPr>
            <p:ph type="pic" sz="quarter" idx="34"/>
          </p:nvPr>
        </p:nvSpPr>
        <p:spPr>
          <a:xfrm>
            <a:off x="105441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" name="Immagine"/>
          <p:cNvSpPr>
            <a:spLocks noGrp="1"/>
          </p:cNvSpPr>
          <p:nvPr>
            <p:ph type="pic" sz="quarter" idx="35"/>
          </p:nvPr>
        </p:nvSpPr>
        <p:spPr>
          <a:xfrm>
            <a:off x="148113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" name="Immagine"/>
          <p:cNvSpPr>
            <a:spLocks noGrp="1"/>
          </p:cNvSpPr>
          <p:nvPr>
            <p:ph type="pic" sz="quarter" idx="36"/>
          </p:nvPr>
        </p:nvSpPr>
        <p:spPr>
          <a:xfrm>
            <a:off x="190785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" name="Immagine"/>
          <p:cNvSpPr>
            <a:spLocks noGrp="1"/>
          </p:cNvSpPr>
          <p:nvPr>
            <p:ph type="pic" sz="quarter" idx="37"/>
          </p:nvPr>
        </p:nvSpPr>
        <p:spPr>
          <a:xfrm>
            <a:off x="20097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" name="Immagine"/>
          <p:cNvSpPr>
            <a:spLocks noGrp="1"/>
          </p:cNvSpPr>
          <p:nvPr>
            <p:ph type="pic" sz="quarter" idx="38"/>
          </p:nvPr>
        </p:nvSpPr>
        <p:spPr>
          <a:xfrm>
            <a:off x="62769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1" name="Immagine"/>
          <p:cNvSpPr>
            <a:spLocks noGrp="1"/>
          </p:cNvSpPr>
          <p:nvPr>
            <p:ph type="pic" sz="quarter" idx="39"/>
          </p:nvPr>
        </p:nvSpPr>
        <p:spPr>
          <a:xfrm>
            <a:off x="105441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Immagine"/>
          <p:cNvSpPr>
            <a:spLocks noGrp="1"/>
          </p:cNvSpPr>
          <p:nvPr>
            <p:ph type="pic" sz="quarter" idx="40"/>
          </p:nvPr>
        </p:nvSpPr>
        <p:spPr>
          <a:xfrm>
            <a:off x="148113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3" name="Immagine"/>
          <p:cNvSpPr>
            <a:spLocks noGrp="1"/>
          </p:cNvSpPr>
          <p:nvPr>
            <p:ph type="pic" sz="quarter" idx="41"/>
          </p:nvPr>
        </p:nvSpPr>
        <p:spPr>
          <a:xfrm>
            <a:off x="190785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" name="Immagine"/>
          <p:cNvSpPr>
            <a:spLocks noGrp="1"/>
          </p:cNvSpPr>
          <p:nvPr>
            <p:ph type="pic" sz="quarter" idx="42"/>
          </p:nvPr>
        </p:nvSpPr>
        <p:spPr>
          <a:xfrm>
            <a:off x="20097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" name="Immagine"/>
          <p:cNvSpPr>
            <a:spLocks noGrp="1"/>
          </p:cNvSpPr>
          <p:nvPr>
            <p:ph type="pic" sz="quarter" idx="43"/>
          </p:nvPr>
        </p:nvSpPr>
        <p:spPr>
          <a:xfrm>
            <a:off x="62769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6" name="Immagine"/>
          <p:cNvSpPr>
            <a:spLocks noGrp="1"/>
          </p:cNvSpPr>
          <p:nvPr>
            <p:ph type="pic" sz="quarter" idx="44"/>
          </p:nvPr>
        </p:nvSpPr>
        <p:spPr>
          <a:xfrm>
            <a:off x="105441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7" name="Immagine"/>
          <p:cNvSpPr>
            <a:spLocks noGrp="1"/>
          </p:cNvSpPr>
          <p:nvPr>
            <p:ph type="pic" sz="quarter" idx="45"/>
          </p:nvPr>
        </p:nvSpPr>
        <p:spPr>
          <a:xfrm>
            <a:off x="148113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8" name="Immagine"/>
          <p:cNvSpPr>
            <a:spLocks noGrp="1"/>
          </p:cNvSpPr>
          <p:nvPr>
            <p:ph type="pic" sz="quarter" idx="46"/>
          </p:nvPr>
        </p:nvSpPr>
        <p:spPr>
          <a:xfrm>
            <a:off x="190785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69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5046073" y="-7373224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7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 2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212722" y="847899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8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Nome Cognome Job title +39 0123456789 nome@mail.com"/>
          <p:cNvSpPr txBox="1">
            <a:spLocks noGrp="1"/>
          </p:cNvSpPr>
          <p:nvPr>
            <p:ph type="body" sz="quarter" idx="22"/>
          </p:nvPr>
        </p:nvSpPr>
        <p:spPr>
          <a:xfrm>
            <a:off x="7536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0" name="Nome Cognome Job title +39 0123456789 nome@mail.com"/>
          <p:cNvSpPr txBox="1">
            <a:spLocks noGrp="1"/>
          </p:cNvSpPr>
          <p:nvPr>
            <p:ph type="body" sz="quarter" idx="23"/>
          </p:nvPr>
        </p:nvSpPr>
        <p:spPr>
          <a:xfrm>
            <a:off x="47160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1" name="Nome Cognome Job title +39 0123456789 nome@mail.com"/>
          <p:cNvSpPr txBox="1">
            <a:spLocks noGrp="1"/>
          </p:cNvSpPr>
          <p:nvPr>
            <p:ph type="body" sz="quarter" idx="24"/>
          </p:nvPr>
        </p:nvSpPr>
        <p:spPr>
          <a:xfrm>
            <a:off x="86784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2" name="Nome Cognome Job title +39 0123456789 nome@mail.com"/>
          <p:cNvSpPr txBox="1">
            <a:spLocks noGrp="1"/>
          </p:cNvSpPr>
          <p:nvPr>
            <p:ph type="body" sz="quarter" idx="25"/>
          </p:nvPr>
        </p:nvSpPr>
        <p:spPr>
          <a:xfrm>
            <a:off x="126408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01" name="Risorsa 2@2x-100.jpg"/>
          <p:cNvSpPr>
            <a:spLocks noGrp="1"/>
          </p:cNvSpPr>
          <p:nvPr>
            <p:ph type="pic" sz="quarter" idx="21"/>
          </p:nvPr>
        </p:nvSpPr>
        <p:spPr>
          <a:xfrm>
            <a:off x="13763947" y="2113039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2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1734296" y="384510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3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1212358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4" name="Risorsa 4@2x.png"/>
          <p:cNvSpPr>
            <a:spLocks noGrp="1"/>
          </p:cNvSpPr>
          <p:nvPr>
            <p:ph type="pic" sz="quarter" idx="24"/>
          </p:nvPr>
        </p:nvSpPr>
        <p:spPr>
          <a:xfrm>
            <a:off x="19786761" y="2113039"/>
            <a:ext cx="1666108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5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7794430" y="3845109"/>
            <a:ext cx="5650771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6" name="Risorsa 3@2x.png"/>
          <p:cNvSpPr>
            <a:spLocks noGrp="1"/>
          </p:cNvSpPr>
          <p:nvPr>
            <p:ph type="pic" sz="quarter" idx="26"/>
          </p:nvPr>
        </p:nvSpPr>
        <p:spPr>
          <a:xfrm>
            <a:off x="137501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7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1720480" y="922434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8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1209160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9" name="Risorsa 5@2x.png"/>
          <p:cNvSpPr>
            <a:spLocks noGrp="1"/>
          </p:cNvSpPr>
          <p:nvPr>
            <p:ph type="pic" sz="quarter" idx="29"/>
          </p:nvPr>
        </p:nvSpPr>
        <p:spPr>
          <a:xfrm>
            <a:off x="197826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0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7784681" y="9224349"/>
            <a:ext cx="564263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11" name="Linea"/>
          <p:cNvSpPr/>
          <p:nvPr/>
        </p:nvSpPr>
        <p:spPr>
          <a:xfrm flipH="1" flipV="1">
            <a:off x="17584092" y="1797396"/>
            <a:ext cx="38945" cy="10121207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2" name="Linea"/>
          <p:cNvSpPr/>
          <p:nvPr/>
        </p:nvSpPr>
        <p:spPr>
          <a:xfrm>
            <a:off x="11580497" y="6858000"/>
            <a:ext cx="12046136" cy="0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3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15603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4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812405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5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16925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16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21669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17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52052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1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26" name="Risorsa 17@2x.png"/>
          <p:cNvSpPr>
            <a:spLocks noGrp="1"/>
          </p:cNvSpPr>
          <p:nvPr>
            <p:ph type="pic" sz="quarter" idx="21"/>
          </p:nvPr>
        </p:nvSpPr>
        <p:spPr>
          <a:xfrm>
            <a:off x="772328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772328" y="8903124"/>
            <a:ext cx="492746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28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772328" y="9702836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29" name="Risorsa 21@2x.png"/>
          <p:cNvSpPr>
            <a:spLocks noGrp="1"/>
          </p:cNvSpPr>
          <p:nvPr>
            <p:ph type="pic" sz="quarter" idx="24"/>
          </p:nvPr>
        </p:nvSpPr>
        <p:spPr>
          <a:xfrm>
            <a:off x="18692043" y="7202893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0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8692043" y="8934963"/>
            <a:ext cx="4874064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1" name="Risorsa 20@2x.png"/>
          <p:cNvSpPr>
            <a:spLocks noGrp="1"/>
          </p:cNvSpPr>
          <p:nvPr>
            <p:ph type="pic" sz="quarter" idx="26"/>
          </p:nvPr>
        </p:nvSpPr>
        <p:spPr>
          <a:xfrm>
            <a:off x="6701844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2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6701844" y="8903124"/>
            <a:ext cx="4952389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3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6701844" y="9702836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4" name="Risorsa 22@2x.png"/>
          <p:cNvSpPr>
            <a:spLocks noGrp="1"/>
          </p:cNvSpPr>
          <p:nvPr>
            <p:ph type="pic" sz="quarter" idx="29"/>
          </p:nvPr>
        </p:nvSpPr>
        <p:spPr>
          <a:xfrm>
            <a:off x="12714668" y="7139215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5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2718376" y="8871285"/>
            <a:ext cx="4814743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6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692043" y="9734675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7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2718376" y="9670997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8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7781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39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12525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4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42908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4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i pausa">
    <p:bg>
      <p:bgPr>
        <a:solidFill>
          <a:srgbClr val="DA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sezione"/>
          <p:cNvSpPr txBox="1">
            <a:spLocks noGrp="1"/>
          </p:cNvSpPr>
          <p:nvPr>
            <p:ph type="body" idx="21"/>
          </p:nvPr>
        </p:nvSpPr>
        <p:spPr>
          <a:xfrm>
            <a:off x="739734" y="6636345"/>
            <a:ext cx="22904532" cy="704731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20000" spc="-4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pic>
        <p:nvPicPr>
          <p:cNvPr id="24" name="Immagine" descr="Immagine"/>
          <p:cNvPicPr>
            <a:picLocks noChangeAspect="1"/>
          </p:cNvPicPr>
          <p:nvPr/>
        </p:nvPicPr>
        <p:blipFill>
          <a:blip r:embed="rId2">
            <a:alphaModFix amt="39722"/>
          </a:blip>
          <a:stretch>
            <a:fillRect/>
          </a:stretch>
        </p:blipFill>
        <p:spPr>
          <a:xfrm>
            <a:off x="6088927" y="-11528340"/>
            <a:ext cx="43397346" cy="4337668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49" name="Titolo della slide"/>
          <p:cNvSpPr txBox="1">
            <a:spLocks noGrp="1"/>
          </p:cNvSpPr>
          <p:nvPr>
            <p:ph type="body" sz="quarter" idx="21"/>
          </p:nvPr>
        </p:nvSpPr>
        <p:spPr>
          <a:xfrm>
            <a:off x="779065" y="769213"/>
            <a:ext cx="19197223" cy="1364257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della slide</a:t>
            </a:r>
          </a:p>
        </p:txBody>
      </p:sp>
      <p:sp>
        <p:nvSpPr>
          <p:cNvPr id="250" name="Risorsa 11@2x.png"/>
          <p:cNvSpPr>
            <a:spLocks noGrp="1"/>
          </p:cNvSpPr>
          <p:nvPr>
            <p:ph type="pic" sz="quarter" idx="22"/>
          </p:nvPr>
        </p:nvSpPr>
        <p:spPr>
          <a:xfrm>
            <a:off x="779722" y="2778922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1" name="Caratteristica"/>
          <p:cNvSpPr txBox="1">
            <a:spLocks noGrp="1"/>
          </p:cNvSpPr>
          <p:nvPr>
            <p:ph type="body" sz="quarter" idx="23"/>
          </p:nvPr>
        </p:nvSpPr>
        <p:spPr>
          <a:xfrm>
            <a:off x="769540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2" name="Breve descrizione della caratteristica,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777684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3" name="Risorsa 10@2x.png"/>
          <p:cNvSpPr>
            <a:spLocks noGrp="1"/>
          </p:cNvSpPr>
          <p:nvPr>
            <p:ph type="pic" sz="quarter" idx="25"/>
          </p:nvPr>
        </p:nvSpPr>
        <p:spPr>
          <a:xfrm>
            <a:off x="9121392" y="2775213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4" name="Caratteristica"/>
          <p:cNvSpPr txBox="1">
            <a:spLocks noGrp="1"/>
          </p:cNvSpPr>
          <p:nvPr>
            <p:ph type="body" sz="quarter" idx="26"/>
          </p:nvPr>
        </p:nvSpPr>
        <p:spPr>
          <a:xfrm>
            <a:off x="9107501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5" name="Breve descrizione della caratteristica, breve descrizione della caratteristica."/>
          <p:cNvSpPr txBox="1">
            <a:spLocks noGrp="1"/>
          </p:cNvSpPr>
          <p:nvPr>
            <p:ph type="body" sz="quarter" idx="27"/>
          </p:nvPr>
        </p:nvSpPr>
        <p:spPr>
          <a:xfrm>
            <a:off x="9115645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6" name="Risorsa 13@2x.png"/>
          <p:cNvSpPr>
            <a:spLocks noGrp="1"/>
          </p:cNvSpPr>
          <p:nvPr>
            <p:ph type="pic" sz="quarter" idx="28"/>
          </p:nvPr>
        </p:nvSpPr>
        <p:spPr>
          <a:xfrm>
            <a:off x="17467496" y="2775213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7" name="Caratteristica"/>
          <p:cNvSpPr txBox="1">
            <a:spLocks noGrp="1"/>
          </p:cNvSpPr>
          <p:nvPr>
            <p:ph type="body" sz="quarter" idx="29"/>
          </p:nvPr>
        </p:nvSpPr>
        <p:spPr>
          <a:xfrm>
            <a:off x="17453605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8" name="Breve descrizione della caratteristica, breve descrizione della caratteristica."/>
          <p:cNvSpPr txBox="1">
            <a:spLocks noGrp="1"/>
          </p:cNvSpPr>
          <p:nvPr>
            <p:ph type="body" sz="quarter" idx="30"/>
          </p:nvPr>
        </p:nvSpPr>
        <p:spPr>
          <a:xfrm>
            <a:off x="17461749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9" name="Risorsa 16@2x.png"/>
          <p:cNvSpPr>
            <a:spLocks noGrp="1"/>
          </p:cNvSpPr>
          <p:nvPr>
            <p:ph type="pic" sz="quarter" idx="31"/>
          </p:nvPr>
        </p:nvSpPr>
        <p:spPr>
          <a:xfrm>
            <a:off x="783431" y="7435607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0" name="Caratteristica"/>
          <p:cNvSpPr txBox="1">
            <a:spLocks noGrp="1"/>
          </p:cNvSpPr>
          <p:nvPr>
            <p:ph type="body" sz="quarter" idx="32"/>
          </p:nvPr>
        </p:nvSpPr>
        <p:spPr>
          <a:xfrm>
            <a:off x="769540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1" name="Breve descrizione della caratteristica, breve descrizione della caratteristica."/>
          <p:cNvSpPr txBox="1">
            <a:spLocks noGrp="1"/>
          </p:cNvSpPr>
          <p:nvPr>
            <p:ph type="body" sz="quarter" idx="33"/>
          </p:nvPr>
        </p:nvSpPr>
        <p:spPr>
          <a:xfrm>
            <a:off x="777684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2" name="Risorsa 12@2x.png"/>
          <p:cNvSpPr>
            <a:spLocks noGrp="1"/>
          </p:cNvSpPr>
          <p:nvPr>
            <p:ph type="pic" sz="quarter" idx="34"/>
          </p:nvPr>
        </p:nvSpPr>
        <p:spPr>
          <a:xfrm>
            <a:off x="9121392" y="7439316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3" name="Caratteristica"/>
          <p:cNvSpPr txBox="1">
            <a:spLocks noGrp="1"/>
          </p:cNvSpPr>
          <p:nvPr>
            <p:ph type="body" sz="quarter" idx="35"/>
          </p:nvPr>
        </p:nvSpPr>
        <p:spPr>
          <a:xfrm>
            <a:off x="9107501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4" name="Breve descrizione della caratteristica, breve descrizione della caratteristica."/>
          <p:cNvSpPr txBox="1">
            <a:spLocks noGrp="1"/>
          </p:cNvSpPr>
          <p:nvPr>
            <p:ph type="body" sz="quarter" idx="36"/>
          </p:nvPr>
        </p:nvSpPr>
        <p:spPr>
          <a:xfrm>
            <a:off x="9115645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5" name="Risorsa 15@2x.png"/>
          <p:cNvSpPr>
            <a:spLocks noGrp="1"/>
          </p:cNvSpPr>
          <p:nvPr>
            <p:ph type="pic" sz="quarter" idx="37"/>
          </p:nvPr>
        </p:nvSpPr>
        <p:spPr>
          <a:xfrm>
            <a:off x="17463788" y="7439316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6" name="Caratteristica"/>
          <p:cNvSpPr txBox="1">
            <a:spLocks noGrp="1"/>
          </p:cNvSpPr>
          <p:nvPr>
            <p:ph type="body" sz="quarter" idx="38"/>
          </p:nvPr>
        </p:nvSpPr>
        <p:spPr>
          <a:xfrm>
            <a:off x="17453605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7" name="Breve descrizione della caratteristica, breve descrizione della caratteristica."/>
          <p:cNvSpPr txBox="1">
            <a:spLocks noGrp="1"/>
          </p:cNvSpPr>
          <p:nvPr>
            <p:ph type="body" sz="quarter" idx="39"/>
          </p:nvPr>
        </p:nvSpPr>
        <p:spPr>
          <a:xfrm>
            <a:off x="17461749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pic>
        <p:nvPicPr>
          <p:cNvPr id="26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76" name="Risorsa 1@2x.png"/>
          <p:cNvSpPr>
            <a:spLocks noGrp="1"/>
          </p:cNvSpPr>
          <p:nvPr>
            <p:ph type="pic" sz="quarter" idx="21"/>
          </p:nvPr>
        </p:nvSpPr>
        <p:spPr>
          <a:xfrm>
            <a:off x="14359731" y="9964365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3482240" y="11735706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78" name="Linea"/>
          <p:cNvSpPr/>
          <p:nvPr/>
        </p:nvSpPr>
        <p:spPr>
          <a:xfrm flipV="1">
            <a:off x="16930245" y="9676706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79" name="Risorsa 7@2x.png"/>
          <p:cNvSpPr>
            <a:spLocks noGrp="1"/>
          </p:cNvSpPr>
          <p:nvPr>
            <p:ph type="pic" sz="quarter" idx="23"/>
          </p:nvPr>
        </p:nvSpPr>
        <p:spPr>
          <a:xfrm>
            <a:off x="14359731" y="5667448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0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13482240" y="7438790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1" name="Linea"/>
          <p:cNvSpPr/>
          <p:nvPr/>
        </p:nvSpPr>
        <p:spPr>
          <a:xfrm flipV="1">
            <a:off x="16930245" y="5379789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2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17255838" y="1473150"/>
            <a:ext cx="5315309" cy="217586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3" name="Risorsa 2@2x-100.jpg"/>
          <p:cNvSpPr>
            <a:spLocks noGrp="1"/>
          </p:cNvSpPr>
          <p:nvPr>
            <p:ph type="pic" sz="quarter" idx="26"/>
          </p:nvPr>
        </p:nvSpPr>
        <p:spPr>
          <a:xfrm>
            <a:off x="14359731" y="1380217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4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3482240" y="314187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5" name="Linea"/>
          <p:cNvSpPr/>
          <p:nvPr/>
        </p:nvSpPr>
        <p:spPr>
          <a:xfrm flipV="1">
            <a:off x="16930245" y="1082872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17255838" y="5770066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7255838" y="10066983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8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9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9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99" name="Risorsa 18@2x.png"/>
          <p:cNvSpPr>
            <a:spLocks noGrp="1"/>
          </p:cNvSpPr>
          <p:nvPr>
            <p:ph type="pic" sz="quarter" idx="21"/>
          </p:nvPr>
        </p:nvSpPr>
        <p:spPr>
          <a:xfrm>
            <a:off x="18263804" y="7116723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8267514" y="8878379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1" name="Risorsa 19@2x.png"/>
          <p:cNvSpPr>
            <a:spLocks noGrp="1"/>
          </p:cNvSpPr>
          <p:nvPr>
            <p:ph type="pic" sz="quarter" idx="23"/>
          </p:nvPr>
        </p:nvSpPr>
        <p:spPr>
          <a:xfrm>
            <a:off x="9521645" y="7102399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2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9521645" y="886776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3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775777" y="950678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4" name="Risorsa 17@2x.png"/>
          <p:cNvSpPr>
            <a:spLocks noGrp="1"/>
          </p:cNvSpPr>
          <p:nvPr>
            <p:ph type="pic" sz="quarter" idx="26"/>
          </p:nvPr>
        </p:nvSpPr>
        <p:spPr>
          <a:xfrm>
            <a:off x="775777" y="7115224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775777" y="8880588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9521645" y="9493959"/>
            <a:ext cx="531531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8267514" y="950457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792448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0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1266883"/>
            <a:ext cx="10690704" cy="29564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1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4305117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31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5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19" name="Breve descrizione della caratteristica. Breve descrizione della caratteristica."/>
          <p:cNvSpPr txBox="1">
            <a:spLocks noGrp="1"/>
          </p:cNvSpPr>
          <p:nvPr>
            <p:ph type="body" sz="quarter" idx="21"/>
          </p:nvPr>
        </p:nvSpPr>
        <p:spPr>
          <a:xfrm>
            <a:off x="16656752" y="37996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6656752" y="32662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1" name="Risorsa 8@2x.png"/>
          <p:cNvSpPr>
            <a:spLocks noGrp="1"/>
          </p:cNvSpPr>
          <p:nvPr>
            <p:ph type="pic" sz="quarter" idx="23"/>
          </p:nvPr>
        </p:nvSpPr>
        <p:spPr>
          <a:xfrm>
            <a:off x="15607803" y="31015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2" name="Breve descrizione della caratteristica.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16656752" y="65682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3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6656752" y="60348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4" name="Breve descrizione della caratteristica. Breve descrizione della caratteristica."/>
          <p:cNvSpPr txBox="1">
            <a:spLocks noGrp="1"/>
          </p:cNvSpPr>
          <p:nvPr>
            <p:ph type="body" sz="quarter" idx="26"/>
          </p:nvPr>
        </p:nvSpPr>
        <p:spPr>
          <a:xfrm>
            <a:off x="16656752" y="9554606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6656752" y="9021206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6" name="Intestazione"/>
          <p:cNvSpPr txBox="1">
            <a:spLocks noGrp="1"/>
          </p:cNvSpPr>
          <p:nvPr>
            <p:ph type="body" sz="quarter" idx="28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27" name="Questo è un titolo, questo è un titolo."/>
          <p:cNvSpPr txBox="1">
            <a:spLocks noGrp="1"/>
          </p:cNvSpPr>
          <p:nvPr>
            <p:ph type="body" sz="quarter" idx="29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28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0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sp>
        <p:nvSpPr>
          <p:cNvPr id="329" name="Risorsa 8@2x.png"/>
          <p:cNvSpPr>
            <a:spLocks noGrp="1"/>
          </p:cNvSpPr>
          <p:nvPr>
            <p:ph type="pic" sz="quarter" idx="31"/>
          </p:nvPr>
        </p:nvSpPr>
        <p:spPr>
          <a:xfrm>
            <a:off x="15607803" y="58701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0" name="Risorsa 8@2x.png"/>
          <p:cNvSpPr>
            <a:spLocks noGrp="1"/>
          </p:cNvSpPr>
          <p:nvPr>
            <p:ph type="pic" sz="quarter" idx="32"/>
          </p:nvPr>
        </p:nvSpPr>
        <p:spPr>
          <a:xfrm>
            <a:off x="15607803" y="8856503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33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ssaggio a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39" name="Timeline dell’azienda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559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dell’azienda</a:t>
            </a:r>
          </a:p>
        </p:txBody>
      </p:sp>
      <p:sp>
        <p:nvSpPr>
          <p:cNvPr id="340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2"/>
          </p:nvPr>
        </p:nvSpPr>
        <p:spPr>
          <a:xfrm>
            <a:off x="756352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1" name="Linea"/>
          <p:cNvSpPr/>
          <p:nvPr/>
        </p:nvSpPr>
        <p:spPr>
          <a:xfrm flipV="1">
            <a:off x="14169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2" name="Linea"/>
          <p:cNvSpPr/>
          <p:nvPr/>
        </p:nvSpPr>
        <p:spPr>
          <a:xfrm flipV="1">
            <a:off x="16565363" y="-6199361"/>
            <a:ext cx="1" cy="540610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3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3"/>
          </p:nvPr>
        </p:nvSpPr>
        <p:spPr>
          <a:xfrm>
            <a:off x="890728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4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4"/>
          </p:nvPr>
        </p:nvSpPr>
        <p:spPr>
          <a:xfrm>
            <a:off x="1705821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pic>
        <p:nvPicPr>
          <p:cNvPr id="3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2000"/>
          <p:cNvSpPr txBox="1">
            <a:spLocks noGrp="1"/>
          </p:cNvSpPr>
          <p:nvPr>
            <p:ph type="body" sz="quarter" idx="25"/>
          </p:nvPr>
        </p:nvSpPr>
        <p:spPr>
          <a:xfrm>
            <a:off x="756352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47" name="2005"/>
          <p:cNvSpPr txBox="1">
            <a:spLocks noGrp="1"/>
          </p:cNvSpPr>
          <p:nvPr>
            <p:ph type="body" sz="quarter" idx="26"/>
          </p:nvPr>
        </p:nvSpPr>
        <p:spPr>
          <a:xfrm>
            <a:off x="890728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2005</a:t>
            </a:r>
          </a:p>
        </p:txBody>
      </p:sp>
      <p:sp>
        <p:nvSpPr>
          <p:cNvPr id="348" name="2020"/>
          <p:cNvSpPr txBox="1">
            <a:spLocks noGrp="1"/>
          </p:cNvSpPr>
          <p:nvPr>
            <p:ph type="body" sz="quarter" idx="27"/>
          </p:nvPr>
        </p:nvSpPr>
        <p:spPr>
          <a:xfrm>
            <a:off x="1705821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2020</a:t>
            </a:r>
          </a:p>
        </p:txBody>
      </p:sp>
      <p:sp>
        <p:nvSpPr>
          <p:cNvPr id="349" name="Linea"/>
          <p:cNvSpPr/>
          <p:nvPr/>
        </p:nvSpPr>
        <p:spPr>
          <a:xfrm>
            <a:off x="731705" y="7269939"/>
            <a:ext cx="22920592" cy="1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0" name="Descrizione dello step. Descrizione dello step. Descrizione dello step. Descrizione dello step."/>
          <p:cNvSpPr txBox="1">
            <a:spLocks noGrp="1"/>
          </p:cNvSpPr>
          <p:nvPr>
            <p:ph type="body" sz="quarter" idx="28"/>
          </p:nvPr>
        </p:nvSpPr>
        <p:spPr>
          <a:xfrm>
            <a:off x="18485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1" name="2000"/>
          <p:cNvSpPr txBox="1">
            <a:spLocks noGrp="1"/>
          </p:cNvSpPr>
          <p:nvPr>
            <p:ph type="body" sz="quarter" idx="29"/>
          </p:nvPr>
        </p:nvSpPr>
        <p:spPr>
          <a:xfrm>
            <a:off x="18485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2" name="Descrizione dello step. Descrizione dello step. Descrizione dello step. Descrizione dello step."/>
          <p:cNvSpPr txBox="1">
            <a:spLocks noGrp="1"/>
          </p:cNvSpPr>
          <p:nvPr>
            <p:ph type="body" sz="quarter" idx="30"/>
          </p:nvPr>
        </p:nvSpPr>
        <p:spPr>
          <a:xfrm>
            <a:off x="6649152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3" name="2000"/>
          <p:cNvSpPr txBox="1">
            <a:spLocks noGrp="1"/>
          </p:cNvSpPr>
          <p:nvPr>
            <p:ph type="body" sz="quarter" idx="31"/>
          </p:nvPr>
        </p:nvSpPr>
        <p:spPr>
          <a:xfrm>
            <a:off x="6649152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4" name="Descrizione dello step. Descrizione dello step. Descrizione dello step. Descrizione dello step."/>
          <p:cNvSpPr txBox="1">
            <a:spLocks noGrp="1"/>
          </p:cNvSpPr>
          <p:nvPr>
            <p:ph type="body" sz="quarter" idx="32"/>
          </p:nvPr>
        </p:nvSpPr>
        <p:spPr>
          <a:xfrm>
            <a:off x="113227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5" name="2000"/>
          <p:cNvSpPr txBox="1">
            <a:spLocks noGrp="1"/>
          </p:cNvSpPr>
          <p:nvPr>
            <p:ph type="body" sz="quarter" idx="33"/>
          </p:nvPr>
        </p:nvSpPr>
        <p:spPr>
          <a:xfrm>
            <a:off x="113227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6" name="Descrizione dello step. Descrizione dello step. Descrizione dello step. Descrizione dello step."/>
          <p:cNvSpPr txBox="1">
            <a:spLocks noGrp="1"/>
          </p:cNvSpPr>
          <p:nvPr>
            <p:ph type="body" sz="quarter" idx="34"/>
          </p:nvPr>
        </p:nvSpPr>
        <p:spPr>
          <a:xfrm>
            <a:off x="16437447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7" name="2000"/>
          <p:cNvSpPr txBox="1">
            <a:spLocks noGrp="1"/>
          </p:cNvSpPr>
          <p:nvPr>
            <p:ph type="body" sz="quarter" idx="35"/>
          </p:nvPr>
        </p:nvSpPr>
        <p:spPr>
          <a:xfrm>
            <a:off x="16437447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8" name="Linea"/>
          <p:cNvSpPr/>
          <p:nvPr/>
        </p:nvSpPr>
        <p:spPr>
          <a:xfrm flipV="1">
            <a:off x="6174670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9" name="Linea"/>
          <p:cNvSpPr/>
          <p:nvPr/>
        </p:nvSpPr>
        <p:spPr>
          <a:xfrm flipV="1">
            <a:off x="109165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0" name="Linea"/>
          <p:cNvSpPr/>
          <p:nvPr/>
        </p:nvSpPr>
        <p:spPr>
          <a:xfrm flipV="1">
            <a:off x="16018705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1" name="Cerchio"/>
          <p:cNvSpPr>
            <a:spLocks noGrp="1"/>
          </p:cNvSpPr>
          <p:nvPr>
            <p:ph type="body" sz="quarter" idx="36"/>
          </p:nvPr>
        </p:nvSpPr>
        <p:spPr>
          <a:xfrm>
            <a:off x="12252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2" name="Cerchio"/>
          <p:cNvSpPr>
            <a:spLocks noGrp="1"/>
          </p:cNvSpPr>
          <p:nvPr>
            <p:ph type="body" sz="quarter" idx="37"/>
          </p:nvPr>
        </p:nvSpPr>
        <p:spPr>
          <a:xfrm>
            <a:off x="5982925" y="7078194"/>
            <a:ext cx="383491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3" name="Cerchio"/>
          <p:cNvSpPr>
            <a:spLocks noGrp="1"/>
          </p:cNvSpPr>
          <p:nvPr>
            <p:ph type="body" sz="quarter" idx="38"/>
          </p:nvPr>
        </p:nvSpPr>
        <p:spPr>
          <a:xfrm>
            <a:off x="107248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4" name="Cerchio"/>
          <p:cNvSpPr>
            <a:spLocks noGrp="1"/>
          </p:cNvSpPr>
          <p:nvPr>
            <p:ph type="body" sz="quarter" idx="39"/>
          </p:nvPr>
        </p:nvSpPr>
        <p:spPr>
          <a:xfrm>
            <a:off x="15826962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72" name="“Questa è una citazione, questa è una citazione, questa è una citazione, questa è una citazione, questa è una citazione.”"/>
          <p:cNvSpPr txBox="1">
            <a:spLocks noGrp="1"/>
          </p:cNvSpPr>
          <p:nvPr>
            <p:ph type="body" sz="half" idx="21"/>
          </p:nvPr>
        </p:nvSpPr>
        <p:spPr>
          <a:xfrm>
            <a:off x="779065" y="3437135"/>
            <a:ext cx="21343027" cy="4556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“Questa è una citazione, questa è una citazione, questa è una citazione, questa è una citazione, questa è una citazione.”</a:t>
            </a:r>
          </a:p>
        </p:txBody>
      </p:sp>
      <p:sp>
        <p:nvSpPr>
          <p:cNvPr id="373" name="Autore, fonte, anno"/>
          <p:cNvSpPr txBox="1">
            <a:spLocks noGrp="1"/>
          </p:cNvSpPr>
          <p:nvPr>
            <p:ph type="body" sz="quarter" idx="22"/>
          </p:nvPr>
        </p:nvSpPr>
        <p:spPr>
          <a:xfrm>
            <a:off x="752284" y="7945038"/>
            <a:ext cx="11761060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Autore, fonte, anno</a:t>
            </a:r>
          </a:p>
        </p:txBody>
      </p:sp>
      <p:pic>
        <p:nvPicPr>
          <p:cNvPr id="37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82" name="Il nostro team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1323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Il nostro team</a:t>
            </a:r>
          </a:p>
        </p:txBody>
      </p:sp>
      <p:sp>
        <p:nvSpPr>
          <p:cNvPr id="383" name="Nome Cognome Job Title"/>
          <p:cNvSpPr txBox="1">
            <a:spLocks noGrp="1"/>
          </p:cNvSpPr>
          <p:nvPr>
            <p:ph type="body" sz="quarter" idx="22"/>
          </p:nvPr>
        </p:nvSpPr>
        <p:spPr>
          <a:xfrm>
            <a:off x="756398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4" name="Ciotola di insalata con riso saltato, uova sode e bacchette"/>
          <p:cNvSpPr>
            <a:spLocks noGrp="1"/>
          </p:cNvSpPr>
          <p:nvPr>
            <p:ph type="pic" sz="half" idx="23"/>
          </p:nvPr>
        </p:nvSpPr>
        <p:spPr>
          <a:xfrm>
            <a:off x="-1002362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5" name="Nome Cognome Job Title"/>
          <p:cNvSpPr txBox="1">
            <a:spLocks noGrp="1"/>
          </p:cNvSpPr>
          <p:nvPr>
            <p:ph type="body" sz="quarter" idx="24"/>
          </p:nvPr>
        </p:nvSpPr>
        <p:spPr>
          <a:xfrm>
            <a:off x="6537487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6" name="Nome Cognome Job Title"/>
          <p:cNvSpPr txBox="1">
            <a:spLocks noGrp="1"/>
          </p:cNvSpPr>
          <p:nvPr>
            <p:ph type="body" sz="quarter" idx="25"/>
          </p:nvPr>
        </p:nvSpPr>
        <p:spPr>
          <a:xfrm>
            <a:off x="12318110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pic>
        <p:nvPicPr>
          <p:cNvPr id="38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Nome Cognome Job Title"/>
          <p:cNvSpPr txBox="1">
            <a:spLocks noGrp="1"/>
          </p:cNvSpPr>
          <p:nvPr>
            <p:ph type="body" sz="quarter" idx="26"/>
          </p:nvPr>
        </p:nvSpPr>
        <p:spPr>
          <a:xfrm>
            <a:off x="18092377" y="10277624"/>
            <a:ext cx="5553870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9" name="Ciotola di insalata con riso saltato, uova sode e bacchette"/>
          <p:cNvSpPr>
            <a:spLocks noGrp="1"/>
          </p:cNvSpPr>
          <p:nvPr>
            <p:ph type="pic" sz="half" idx="27"/>
          </p:nvPr>
        </p:nvSpPr>
        <p:spPr>
          <a:xfrm>
            <a:off x="4771904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0" name="Ciotola di insalata con riso saltato, uova sode e bacchette"/>
          <p:cNvSpPr>
            <a:spLocks noGrp="1"/>
          </p:cNvSpPr>
          <p:nvPr>
            <p:ph type="pic" sz="half" idx="28"/>
          </p:nvPr>
        </p:nvSpPr>
        <p:spPr>
          <a:xfrm>
            <a:off x="10546171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1" name="Ciotola di insalata con riso saltato, uova sode e bacchette"/>
          <p:cNvSpPr>
            <a:spLocks noGrp="1"/>
          </p:cNvSpPr>
          <p:nvPr>
            <p:ph type="pic" sz="half" idx="29"/>
          </p:nvPr>
        </p:nvSpPr>
        <p:spPr>
          <a:xfrm>
            <a:off x="16320437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zzi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Rettangolo arrotondato"/>
          <p:cNvSpPr>
            <a:spLocks noGrp="1"/>
          </p:cNvSpPr>
          <p:nvPr>
            <p:ph type="body" sz="quarter" idx="21"/>
          </p:nvPr>
        </p:nvSpPr>
        <p:spPr>
          <a:xfrm>
            <a:off x="12378454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9" name="Rettangolo arrotondato"/>
          <p:cNvSpPr>
            <a:spLocks noGrp="1"/>
          </p:cNvSpPr>
          <p:nvPr>
            <p:ph type="body" sz="quarter" idx="22"/>
          </p:nvPr>
        </p:nvSpPr>
        <p:spPr>
          <a:xfrm>
            <a:off x="18178532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" name="Rettangolo arrotondato"/>
          <p:cNvSpPr>
            <a:spLocks noGrp="1"/>
          </p:cNvSpPr>
          <p:nvPr>
            <p:ph type="body" sz="quarter" idx="23"/>
          </p:nvPr>
        </p:nvSpPr>
        <p:spPr>
          <a:xfrm>
            <a:off x="6578376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" name="Rettangolo arrotondato"/>
          <p:cNvSpPr>
            <a:spLocks noGrp="1"/>
          </p:cNvSpPr>
          <p:nvPr>
            <p:ph type="body" sz="quarter" idx="24"/>
          </p:nvPr>
        </p:nvSpPr>
        <p:spPr>
          <a:xfrm>
            <a:off x="778299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€20/mese"/>
          <p:cNvSpPr txBox="1">
            <a:spLocks noGrp="1"/>
          </p:cNvSpPr>
          <p:nvPr>
            <p:ph type="body" sz="quarter" idx="25"/>
          </p:nvPr>
        </p:nvSpPr>
        <p:spPr>
          <a:xfrm>
            <a:off x="768573" y="5258741"/>
            <a:ext cx="5468986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3" name="€20/mese"/>
          <p:cNvSpPr txBox="1">
            <a:spLocks noGrp="1"/>
          </p:cNvSpPr>
          <p:nvPr>
            <p:ph type="body" sz="quarter" idx="26"/>
          </p:nvPr>
        </p:nvSpPr>
        <p:spPr>
          <a:xfrm>
            <a:off x="6593731" y="5258741"/>
            <a:ext cx="542220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4" name="€20/mese"/>
          <p:cNvSpPr txBox="1">
            <a:spLocks noGrp="1"/>
          </p:cNvSpPr>
          <p:nvPr>
            <p:ph type="body" sz="quarter" idx="27"/>
          </p:nvPr>
        </p:nvSpPr>
        <p:spPr>
          <a:xfrm>
            <a:off x="12372104" y="5258741"/>
            <a:ext cx="546561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5" name="€20/mese"/>
          <p:cNvSpPr txBox="1">
            <a:spLocks noGrp="1"/>
          </p:cNvSpPr>
          <p:nvPr>
            <p:ph type="body" sz="quarter" idx="28"/>
          </p:nvPr>
        </p:nvSpPr>
        <p:spPr>
          <a:xfrm>
            <a:off x="18201783" y="5258741"/>
            <a:ext cx="5406407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07" name="Tariffe"/>
          <p:cNvSpPr txBox="1">
            <a:spLocks noGrp="1"/>
          </p:cNvSpPr>
          <p:nvPr>
            <p:ph type="body" sz="quarter" idx="29"/>
          </p:nvPr>
        </p:nvSpPr>
        <p:spPr>
          <a:xfrm>
            <a:off x="779065" y="778668"/>
            <a:ext cx="10690704" cy="11231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Tariffe</a:t>
            </a:r>
          </a:p>
        </p:txBody>
      </p:sp>
      <p:sp>
        <p:nvSpPr>
          <p:cNvPr id="408" name="Small"/>
          <p:cNvSpPr txBox="1">
            <a:spLocks noGrp="1"/>
          </p:cNvSpPr>
          <p:nvPr>
            <p:ph type="body" sz="quarter" idx="30"/>
          </p:nvPr>
        </p:nvSpPr>
        <p:spPr>
          <a:xfrm>
            <a:off x="1872465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Small</a:t>
            </a:r>
          </a:p>
        </p:txBody>
      </p:sp>
      <p:sp>
        <p:nvSpPr>
          <p:cNvPr id="409" name="0-50 votanti"/>
          <p:cNvSpPr txBox="1">
            <a:spLocks noGrp="1"/>
          </p:cNvSpPr>
          <p:nvPr>
            <p:ph type="body" sz="quarter" idx="31"/>
          </p:nvPr>
        </p:nvSpPr>
        <p:spPr>
          <a:xfrm>
            <a:off x="1872465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0-50 votanti</a:t>
            </a:r>
          </a:p>
        </p:txBody>
      </p:sp>
      <p:sp>
        <p:nvSpPr>
          <p:cNvPr id="410" name="Medium"/>
          <p:cNvSpPr txBox="1">
            <a:spLocks noGrp="1"/>
          </p:cNvSpPr>
          <p:nvPr>
            <p:ph type="body" sz="quarter" idx="32"/>
          </p:nvPr>
        </p:nvSpPr>
        <p:spPr>
          <a:xfrm>
            <a:off x="7672543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Medium</a:t>
            </a:r>
          </a:p>
        </p:txBody>
      </p:sp>
      <p:sp>
        <p:nvSpPr>
          <p:cNvPr id="411" name="51-100 votanti"/>
          <p:cNvSpPr txBox="1">
            <a:spLocks noGrp="1"/>
          </p:cNvSpPr>
          <p:nvPr>
            <p:ph type="body" sz="quarter" idx="33"/>
          </p:nvPr>
        </p:nvSpPr>
        <p:spPr>
          <a:xfrm>
            <a:off x="7672543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51-100 votanti</a:t>
            </a:r>
          </a:p>
        </p:txBody>
      </p:sp>
      <p:sp>
        <p:nvSpPr>
          <p:cNvPr id="412" name="Large"/>
          <p:cNvSpPr txBox="1">
            <a:spLocks noGrp="1"/>
          </p:cNvSpPr>
          <p:nvPr>
            <p:ph type="body" sz="quarter" idx="34"/>
          </p:nvPr>
        </p:nvSpPr>
        <p:spPr>
          <a:xfrm>
            <a:off x="13445280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Large</a:t>
            </a:r>
          </a:p>
        </p:txBody>
      </p:sp>
      <p:sp>
        <p:nvSpPr>
          <p:cNvPr id="413" name="101-150 votanti"/>
          <p:cNvSpPr txBox="1">
            <a:spLocks noGrp="1"/>
          </p:cNvSpPr>
          <p:nvPr>
            <p:ph type="body" sz="quarter" idx="35"/>
          </p:nvPr>
        </p:nvSpPr>
        <p:spPr>
          <a:xfrm>
            <a:off x="13472621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101-150 votanti</a:t>
            </a:r>
          </a:p>
        </p:txBody>
      </p:sp>
      <p:sp>
        <p:nvSpPr>
          <p:cNvPr id="414" name="EXTRA Large"/>
          <p:cNvSpPr txBox="1">
            <a:spLocks noGrp="1"/>
          </p:cNvSpPr>
          <p:nvPr>
            <p:ph type="body" sz="quarter" idx="36"/>
          </p:nvPr>
        </p:nvSpPr>
        <p:spPr>
          <a:xfrm>
            <a:off x="19272699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EXTRA Large</a:t>
            </a:r>
          </a:p>
        </p:txBody>
      </p:sp>
      <p:sp>
        <p:nvSpPr>
          <p:cNvPr id="415" name="150-300 votanti"/>
          <p:cNvSpPr txBox="1">
            <a:spLocks noGrp="1"/>
          </p:cNvSpPr>
          <p:nvPr>
            <p:ph type="body" sz="quarter" idx="37"/>
          </p:nvPr>
        </p:nvSpPr>
        <p:spPr>
          <a:xfrm>
            <a:off x="19272698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150-300 votanti</a:t>
            </a:r>
          </a:p>
        </p:txBody>
      </p:sp>
      <p:pic>
        <p:nvPicPr>
          <p:cNvPr id="4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ani basic/pr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Rettangolo arrotondato"/>
          <p:cNvSpPr>
            <a:spLocks noGrp="1"/>
          </p:cNvSpPr>
          <p:nvPr>
            <p:ph type="body" sz="half" idx="21"/>
          </p:nvPr>
        </p:nvSpPr>
        <p:spPr>
          <a:xfrm>
            <a:off x="12481465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4" name="Rettangolo arrotondato"/>
          <p:cNvSpPr>
            <a:spLocks noGrp="1"/>
          </p:cNvSpPr>
          <p:nvPr>
            <p:ph type="body" sz="half" idx="22"/>
          </p:nvPr>
        </p:nvSpPr>
        <p:spPr>
          <a:xfrm>
            <a:off x="2207444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26" name="I nostri piani"/>
          <p:cNvSpPr txBox="1">
            <a:spLocks noGrp="1"/>
          </p:cNvSpPr>
          <p:nvPr>
            <p:ph type="body" sz="quarter" idx="23"/>
          </p:nvPr>
        </p:nvSpPr>
        <p:spPr>
          <a:xfrm>
            <a:off x="779065" y="778668"/>
            <a:ext cx="10690704" cy="1354040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 nostri piani</a:t>
            </a:r>
          </a:p>
        </p:txBody>
      </p:sp>
      <p:sp>
        <p:nvSpPr>
          <p:cNvPr id="427" name="ELIGO"/>
          <p:cNvSpPr txBox="1">
            <a:spLocks noGrp="1"/>
          </p:cNvSpPr>
          <p:nvPr>
            <p:ph type="body" sz="quarter" idx="24"/>
          </p:nvPr>
        </p:nvSpPr>
        <p:spPr>
          <a:xfrm>
            <a:off x="2861866" y="3225711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28" name="Light"/>
          <p:cNvSpPr txBox="1">
            <a:spLocks noGrp="1"/>
          </p:cNvSpPr>
          <p:nvPr>
            <p:ph type="body" sz="quarter" idx="25"/>
          </p:nvPr>
        </p:nvSpPr>
        <p:spPr>
          <a:xfrm>
            <a:off x="2861866" y="3446146"/>
            <a:ext cx="7427894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Light</a:t>
            </a:r>
          </a:p>
        </p:txBody>
      </p:sp>
      <p:sp>
        <p:nvSpPr>
          <p:cNvPr id="429" name="Gestisci votazioni in modo semplice e immediato"/>
          <p:cNvSpPr txBox="1">
            <a:spLocks noGrp="1"/>
          </p:cNvSpPr>
          <p:nvPr>
            <p:ph type="body" sz="quarter" idx="26"/>
          </p:nvPr>
        </p:nvSpPr>
        <p:spPr>
          <a:xfrm>
            <a:off x="2835084" y="5036580"/>
            <a:ext cx="8439811" cy="6254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in modo semplice e immediato</a:t>
            </a:r>
          </a:p>
        </p:txBody>
      </p:sp>
      <p:sp>
        <p:nvSpPr>
          <p:cNvPr id="430" name="Uso in autonomia…"/>
          <p:cNvSpPr txBox="1">
            <a:spLocks noGrp="1"/>
          </p:cNvSpPr>
          <p:nvPr>
            <p:ph type="body" sz="quarter" idx="27"/>
          </p:nvPr>
        </p:nvSpPr>
        <p:spPr>
          <a:xfrm>
            <a:off x="2911584" y="6512134"/>
            <a:ext cx="8439811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Supporto da remoto</a:t>
            </a:r>
          </a:p>
        </p:txBody>
      </p:sp>
      <p:sp>
        <p:nvSpPr>
          <p:cNvPr id="431" name="ELIGO"/>
          <p:cNvSpPr txBox="1">
            <a:spLocks noGrp="1"/>
          </p:cNvSpPr>
          <p:nvPr>
            <p:ph type="body" sz="quarter" idx="28"/>
          </p:nvPr>
        </p:nvSpPr>
        <p:spPr>
          <a:xfrm>
            <a:off x="13135886" y="3228787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32" name="Pro"/>
          <p:cNvSpPr txBox="1">
            <a:spLocks noGrp="1"/>
          </p:cNvSpPr>
          <p:nvPr>
            <p:ph type="body" sz="quarter" idx="29"/>
          </p:nvPr>
        </p:nvSpPr>
        <p:spPr>
          <a:xfrm>
            <a:off x="13135886" y="3449221"/>
            <a:ext cx="7427895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Pro</a:t>
            </a:r>
          </a:p>
        </p:txBody>
      </p:sp>
      <p:sp>
        <p:nvSpPr>
          <p:cNvPr id="433" name="Gestisci votazioni ed assemblee con un’ampia varietà di funzionalità e servizi"/>
          <p:cNvSpPr txBox="1">
            <a:spLocks noGrp="1"/>
          </p:cNvSpPr>
          <p:nvPr>
            <p:ph type="body" sz="quarter" idx="30"/>
          </p:nvPr>
        </p:nvSpPr>
        <p:spPr>
          <a:xfrm>
            <a:off x="13109105" y="5039655"/>
            <a:ext cx="8439810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ed assemblee con un’ampia varietà di funzionalità e servizi</a:t>
            </a:r>
          </a:p>
        </p:txBody>
      </p:sp>
      <p:sp>
        <p:nvSpPr>
          <p:cNvPr id="434" name="Uso in autonomia o supporto completo…"/>
          <p:cNvSpPr txBox="1">
            <a:spLocks noGrp="1"/>
          </p:cNvSpPr>
          <p:nvPr>
            <p:ph type="body" sz="quarter" idx="31"/>
          </p:nvPr>
        </p:nvSpPr>
        <p:spPr>
          <a:xfrm>
            <a:off x="13185606" y="6512134"/>
            <a:ext cx="8439810" cy="48281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 o supporto completo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30gg/1 anno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Votazioni/assemblee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Funzionalità aggiuntive (Deleghe, Voto pesato, Gestione presenze e quorum)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Integrazione con sistemi di videoconferenza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Voto in presenza e ibrido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Personalizzazione per accesso e processo di voto</a:t>
            </a:r>
          </a:p>
        </p:txBody>
      </p:sp>
      <p:pic>
        <p:nvPicPr>
          <p:cNvPr id="4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ri servi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43" name="Altri servizi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47687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Altri servizi</a:t>
            </a:r>
          </a:p>
        </p:txBody>
      </p:sp>
      <p:pic>
        <p:nvPicPr>
          <p:cNvPr id="44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ezione 2"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sezione"/>
          <p:cNvSpPr txBox="1">
            <a:spLocks noGrp="1"/>
          </p:cNvSpPr>
          <p:nvPr>
            <p:ph type="body" sz="quarter" idx="21"/>
          </p:nvPr>
        </p:nvSpPr>
        <p:spPr>
          <a:xfrm>
            <a:off x="2116088" y="5897959"/>
            <a:ext cx="16325237" cy="19200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sp>
        <p:nvSpPr>
          <p:cNvPr id="3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tr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200%"/>
          <p:cNvSpPr txBox="1">
            <a:spLocks noGrp="1"/>
          </p:cNvSpPr>
          <p:nvPr>
            <p:ph type="body" sz="quarter" idx="21"/>
          </p:nvPr>
        </p:nvSpPr>
        <p:spPr>
          <a:xfrm>
            <a:off x="2204855" y="5000784"/>
            <a:ext cx="4238372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200%</a:t>
            </a:r>
          </a:p>
        </p:txBody>
      </p:sp>
      <p:sp>
        <p:nvSpPr>
          <p:cNvPr id="452" name="10mil"/>
          <p:cNvSpPr txBox="1">
            <a:spLocks noGrp="1"/>
          </p:cNvSpPr>
          <p:nvPr>
            <p:ph type="body" sz="quarter" idx="22"/>
          </p:nvPr>
        </p:nvSpPr>
        <p:spPr>
          <a:xfrm>
            <a:off x="9484238" y="5000784"/>
            <a:ext cx="375678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10mil</a:t>
            </a:r>
          </a:p>
        </p:txBody>
      </p:sp>
      <p:sp>
        <p:nvSpPr>
          <p:cNvPr id="453" name="+30%"/>
          <p:cNvSpPr txBox="1">
            <a:spLocks noGrp="1"/>
          </p:cNvSpPr>
          <p:nvPr>
            <p:ph type="body" sz="quarter" idx="23"/>
          </p:nvPr>
        </p:nvSpPr>
        <p:spPr>
          <a:xfrm>
            <a:off x="16763621" y="5000784"/>
            <a:ext cx="411492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+30%</a:t>
            </a:r>
          </a:p>
        </p:txBody>
      </p:sp>
      <p:sp>
        <p:nvSpPr>
          <p:cNvPr id="45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55" name="Metriche"/>
          <p:cNvSpPr txBox="1">
            <a:spLocks noGrp="1"/>
          </p:cNvSpPr>
          <p:nvPr>
            <p:ph type="body" sz="quarter" idx="24"/>
          </p:nvPr>
        </p:nvSpPr>
        <p:spPr>
          <a:xfrm>
            <a:off x="779065" y="778668"/>
            <a:ext cx="10690704" cy="1294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Metriche</a:t>
            </a:r>
          </a:p>
        </p:txBody>
      </p:sp>
      <p:sp>
        <p:nvSpPr>
          <p:cNvPr id="456" name="Nome dato"/>
          <p:cNvSpPr txBox="1">
            <a:spLocks noGrp="1"/>
          </p:cNvSpPr>
          <p:nvPr>
            <p:ph type="body" sz="quarter" idx="25"/>
          </p:nvPr>
        </p:nvSpPr>
        <p:spPr>
          <a:xfrm>
            <a:off x="2204855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7" name="Nome dato"/>
          <p:cNvSpPr txBox="1">
            <a:spLocks noGrp="1"/>
          </p:cNvSpPr>
          <p:nvPr>
            <p:ph type="body" sz="quarter" idx="26"/>
          </p:nvPr>
        </p:nvSpPr>
        <p:spPr>
          <a:xfrm>
            <a:off x="9484238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8" name="Breve descrizione della metrica, breve descrizione della metrica."/>
          <p:cNvSpPr txBox="1">
            <a:spLocks noGrp="1"/>
          </p:cNvSpPr>
          <p:nvPr>
            <p:ph type="body" sz="quarter" idx="27"/>
          </p:nvPr>
        </p:nvSpPr>
        <p:spPr>
          <a:xfrm>
            <a:off x="2204855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59" name="Breve descrizione della metrica, breve descrizione della metrica."/>
          <p:cNvSpPr txBox="1">
            <a:spLocks noGrp="1"/>
          </p:cNvSpPr>
          <p:nvPr>
            <p:ph type="body" sz="quarter" idx="28"/>
          </p:nvPr>
        </p:nvSpPr>
        <p:spPr>
          <a:xfrm>
            <a:off x="9484238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60" name="Nome dato"/>
          <p:cNvSpPr txBox="1">
            <a:spLocks noGrp="1"/>
          </p:cNvSpPr>
          <p:nvPr>
            <p:ph type="body" sz="quarter" idx="29"/>
          </p:nvPr>
        </p:nvSpPr>
        <p:spPr>
          <a:xfrm>
            <a:off x="16763621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61" name="Breve descrizione della metrica, breve descrizione della metrica."/>
          <p:cNvSpPr txBox="1">
            <a:spLocks noGrp="1"/>
          </p:cNvSpPr>
          <p:nvPr>
            <p:ph type="body" sz="quarter" idx="30"/>
          </p:nvPr>
        </p:nvSpPr>
        <p:spPr>
          <a:xfrm>
            <a:off x="16763621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pic>
        <p:nvPicPr>
          <p:cNvPr id="462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70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71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72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7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 (da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81" name="Ciotola di insalata con riso saltato, uova sode e bacchette"/>
          <p:cNvSpPr>
            <a:spLocks noGrp="1"/>
          </p:cNvSpPr>
          <p:nvPr>
            <p:ph type="pic" sz="half" idx="21"/>
          </p:nvPr>
        </p:nvSpPr>
        <p:spPr>
          <a:xfrm>
            <a:off x="11683627" y="1728652"/>
            <a:ext cx="12092421" cy="96739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2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83" name="Questo è un titolo, questo è un titolo."/>
          <p:cNvSpPr txBox="1">
            <a:spLocks noGrp="1"/>
          </p:cNvSpPr>
          <p:nvPr>
            <p:ph type="body" sz="quarter" idx="23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84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4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8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9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9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9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3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04" name="Mockup  3 iPhone"/>
          <p:cNvSpPr txBox="1"/>
          <p:nvPr/>
        </p:nvSpPr>
        <p:spPr>
          <a:xfrm>
            <a:off x="779065" y="778668"/>
            <a:ext cx="10690704" cy="2956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defTabSz="825500">
              <a:lnSpc>
                <a:spcPct val="100000"/>
              </a:lnSpc>
              <a:defRPr sz="6000" spc="0"/>
            </a:lvl1pPr>
          </a:lstStyle>
          <a:p>
            <a:r>
              <a:t>Mockup  3 iPhone</a:t>
            </a:r>
          </a:p>
        </p:txBody>
      </p:sp>
      <p:pic>
        <p:nvPicPr>
          <p:cNvPr id="5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1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1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1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24" name="Mockup desk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desk singolo</a:t>
            </a:r>
          </a:p>
        </p:txBody>
      </p:sp>
      <p:pic>
        <p:nvPicPr>
          <p:cNvPr id="5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3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3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3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3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44" name="Mockup tablet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tablet singolo</a:t>
            </a:r>
          </a:p>
        </p:txBody>
      </p:sp>
      <p:pic>
        <p:nvPicPr>
          <p:cNvPr id="5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53" name="Quotazione v2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 v2</a:t>
            </a:r>
          </a:p>
        </p:txBody>
      </p:sp>
      <p:pic>
        <p:nvPicPr>
          <p:cNvPr id="55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ezione">
    <p:bg>
      <p:bgPr>
        <a:solidFill>
          <a:srgbClr val="DA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olo sezione"/>
          <p:cNvSpPr txBox="1">
            <a:spLocks noGrp="1"/>
          </p:cNvSpPr>
          <p:nvPr>
            <p:ph type="body" sz="quarter" idx="21"/>
          </p:nvPr>
        </p:nvSpPr>
        <p:spPr>
          <a:xfrm>
            <a:off x="2116088" y="5897959"/>
            <a:ext cx="16325237" cy="19200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2348" y="12954297"/>
            <a:ext cx="409779" cy="415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dice"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ndice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624888" cy="77053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Indice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meline di progetto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di progetto</a:t>
            </a:r>
          </a:p>
        </p:txBody>
      </p:sp>
      <p:sp>
        <p:nvSpPr>
          <p:cNvPr id="5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829378" y="12633000"/>
            <a:ext cx="810576" cy="473076"/>
          </a:xfrm>
          <a:prstGeom prst="rect">
            <a:avLst/>
          </a:prstGeom>
        </p:spPr>
        <p:txBody>
          <a:bodyPr wrap="square"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65" name="Quotazione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</a:t>
            </a:r>
          </a:p>
        </p:txBody>
      </p:sp>
      <p:pic>
        <p:nvPicPr>
          <p:cNvPr id="6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immag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310220" y="-3396480"/>
            <a:ext cx="25004438" cy="200035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82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1582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84" name="Titolo del soggetto…"/>
          <p:cNvSpPr txBox="1">
            <a:spLocks noGrp="1"/>
          </p:cNvSpPr>
          <p:nvPr>
            <p:ph type="body" sz="quarter" idx="23"/>
          </p:nvPr>
        </p:nvSpPr>
        <p:spPr>
          <a:xfrm>
            <a:off x="779065" y="2058629"/>
            <a:ext cx="10065907" cy="295642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85" name="Descrizione della foto, descrizione della foto, descrizione della foto, descrizione della foto, descrizione della foto, descrizione della foto, descrizione della foto, descrizione della foto, descrizione della foto,"/>
          <p:cNvSpPr txBox="1">
            <a:spLocks noGrp="1"/>
          </p:cNvSpPr>
          <p:nvPr>
            <p:ph type="body" sz="quarter" idx="24"/>
          </p:nvPr>
        </p:nvSpPr>
        <p:spPr>
          <a:xfrm>
            <a:off x="752284" y="5087060"/>
            <a:ext cx="10065907" cy="192849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della foto, descrizione della foto, descrizione della foto, descrizione della foto, descrizione della foto, descrizione della foto, descrizione della foto, descrizione della foto, descrizione della foto, </a:t>
            </a:r>
          </a:p>
        </p:txBody>
      </p:sp>
      <p:pic>
        <p:nvPicPr>
          <p:cNvPr id="8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>
            <a:spLocks noGrp="1"/>
          </p:cNvSpPr>
          <p:nvPr>
            <p:ph type="title" hasCustomPrompt="1"/>
          </p:nvPr>
        </p:nvSpPr>
        <p:spPr>
          <a:xfrm>
            <a:off x="4030265" y="619125"/>
            <a:ext cx="7768829" cy="142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Titolo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4030265" y="4161234"/>
            <a:ext cx="7768829" cy="85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7110" y="12954297"/>
            <a:ext cx="409780" cy="41587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 algn="ctr" defTabSz="821531">
              <a:lnSpc>
                <a:spcPct val="100000"/>
              </a:lnSpc>
              <a:defRPr sz="1800" spc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p:transition spd="med"/>
  <p:txStyles>
    <p:titleStyle>
      <a:lvl1pPr marL="0" marR="0" indent="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1pPr>
      <a:lvl2pPr marL="0" marR="0" indent="457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2pPr>
      <a:lvl3pPr marL="0" marR="0" indent="914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3pPr>
      <a:lvl4pPr marL="0" marR="0" indent="1371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4pPr>
      <a:lvl5pPr marL="0" marR="0" indent="18288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5pPr>
      <a:lvl6pPr marL="0" marR="0" indent="22860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6pPr>
      <a:lvl7pPr marL="0" marR="0" indent="2743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7pPr>
      <a:lvl8pPr marL="0" marR="0" indent="3200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8pPr>
      <a:lvl9pPr marL="0" marR="0" indent="3657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9pPr>
    </p:titleStyle>
    <p:bodyStyle>
      <a:lvl1pPr marL="330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1pPr>
      <a:lvl2pPr marL="711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2pPr>
      <a:lvl3pPr marL="1092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3pPr>
      <a:lvl4pPr marL="1473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4pPr>
      <a:lvl5pPr marL="1854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5pPr>
      <a:lvl6pPr marL="2235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6pPr>
      <a:lvl7pPr marL="2616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7pPr>
      <a:lvl8pPr marL="2997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8pPr>
      <a:lvl9pPr marL="3378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tel:+028051131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Nome del documento…"/>
          <p:cNvSpPr txBox="1">
            <a:spLocks noGrp="1"/>
          </p:cNvSpPr>
          <p:nvPr>
            <p:ph type="body" idx="21"/>
          </p:nvPr>
        </p:nvSpPr>
        <p:spPr>
          <a:xfrm>
            <a:off x="742673" y="384492"/>
            <a:ext cx="13359224" cy="3385156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rPr lang="it-IT" dirty="0"/>
              <a:t>Template _ </a:t>
            </a:r>
            <a:br>
              <a:rPr lang="it-IT" dirty="0"/>
            </a:br>
            <a:r>
              <a:rPr lang="it-IT" dirty="0" err="1"/>
              <a:t>Guía</a:t>
            </a:r>
            <a:r>
              <a:rPr lang="it-IT" dirty="0"/>
              <a:t> de</a:t>
            </a:r>
            <a:r>
              <a:rPr lang="it-IT" dirty="0">
                <a:solidFill>
                  <a:srgbClr val="DA4141"/>
                </a:solidFill>
              </a:rPr>
              <a:t>voto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CC4CD4-127B-D809-9D9D-218BFEF4C0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iphone-16-9.png" descr="iphone-16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" y="0"/>
            <a:ext cx="24382064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865709" y="3402238"/>
            <a:ext cx="4956597" cy="490739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por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8624" y="4004131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es-ES" dirty="0"/>
              <a:t>Correo electrónico con credenciales de acceso.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dirty="0"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874567" y="6576216"/>
            <a:ext cx="10744265" cy="3819121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es-ES" dirty="0"/>
              <a:t>Unos días antes de la votación recibirá por correo electrónico sus credenciales de acceso (nombre de usuario y contraseña) y el enlace para iniciar sesión en el área de voto (botón: "Iniciar sesión"). Sólo podrá iniciar sesión cuando la votación esté abierta, a las horas indicadas en el correo electrónico.</a:t>
            </a:r>
          </a:p>
          <a:p>
            <a:endParaRPr lang="es-ES" dirty="0"/>
          </a:p>
          <a:p>
            <a:r>
              <a:rPr lang="es-ES" dirty="0"/>
              <a:t>Asunto: </a:t>
            </a:r>
            <a:r>
              <a:rPr lang="es-ES" i="1" dirty="0"/>
              <a:t>Eligo </a:t>
            </a:r>
            <a:r>
              <a:rPr lang="es-ES" i="1" dirty="0" err="1"/>
              <a:t>Evoting</a:t>
            </a:r>
            <a:r>
              <a:rPr lang="es-ES" i="1" dirty="0"/>
              <a:t> - Credenciales de </a:t>
            </a:r>
            <a:r>
              <a:rPr lang="es-ES" i="1" dirty="0" err="1"/>
              <a:t>Nombre_Apellido</a:t>
            </a:r>
            <a:r>
              <a:rPr lang="es-ES" i="1" dirty="0"/>
              <a:t> - Título Votación</a:t>
            </a:r>
            <a:br>
              <a:rPr lang="es-ES" dirty="0"/>
            </a:br>
            <a:r>
              <a:rPr lang="es-ES" dirty="0"/>
              <a:t>Remitente: notifica@evoting.it</a:t>
            </a:r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394645-845E-12E7-AA10-9A1210052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7" b="6597"/>
          <a:stretch/>
        </p:blipFill>
        <p:spPr>
          <a:xfrm>
            <a:off x="13206914" y="2075325"/>
            <a:ext cx="6196091" cy="1163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690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iphone-16-9.png" descr="iphone-16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" y="0"/>
            <a:ext cx="24382064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3910357"/>
            <a:ext cx="4608253" cy="621367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por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4892523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es-ES" dirty="0"/>
              <a:t>Acceso a la votación.</a:t>
            </a: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2EFDBBD-6715-6A15-695F-3093D3E1A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" b="7559"/>
          <a:stretch/>
        </p:blipFill>
        <p:spPr>
          <a:xfrm>
            <a:off x="13163124" y="2187487"/>
            <a:ext cx="6263617" cy="11523479"/>
          </a:xfrm>
          <a:prstGeom prst="rect">
            <a:avLst/>
          </a:prstGeom>
        </p:spPr>
      </p:pic>
      <p:sp>
        <p:nvSpPr>
          <p:cNvPr id="2" name="Segnaposto testo 5">
            <a:extLst>
              <a:ext uri="{FF2B5EF4-FFF2-40B4-BE49-F238E27FC236}">
                <a16:creationId xmlns:a16="http://schemas.microsoft.com/office/drawing/2014/main" id="{24702D64-91BA-9C9A-B87A-125482D6B12B}"/>
              </a:ext>
            </a:extLst>
          </p:cNvPr>
          <p:cNvSpPr txBox="1">
            <a:spLocks/>
          </p:cNvSpPr>
          <p:nvPr/>
        </p:nvSpPr>
        <p:spPr>
          <a:xfrm>
            <a:off x="778624" y="6395659"/>
            <a:ext cx="9825100" cy="2161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>
            <a:lvl1pPr marL="0" marR="0" indent="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1pPr>
            <a:lvl2pPr marL="711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2pPr>
            <a:lvl3pPr marL="1092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3pPr>
            <a:lvl4pPr marL="1473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4pPr>
            <a:lvl5pPr marL="1854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5pPr>
            <a:lvl6pPr marL="2235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6pPr>
            <a:lvl7pPr marL="2616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7pPr>
            <a:lvl8pPr marL="2997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8pPr>
            <a:lvl9pPr marL="3378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9pPr>
          </a:lstStyle>
          <a:p>
            <a:pPr hangingPunct="1"/>
            <a:r>
              <a:rPr lang="es-ES" i="1" dirty="0"/>
              <a:t>Introduzca el </a:t>
            </a:r>
            <a:r>
              <a:rPr lang="es-ES" b="1" i="1" dirty="0"/>
              <a:t>nombre de usuario y la contraseña </a:t>
            </a:r>
            <a:r>
              <a:rPr lang="es-ES" i="1" dirty="0"/>
              <a:t>recibidos en el formulario. </a:t>
            </a:r>
          </a:p>
          <a:p>
            <a:pPr hangingPunct="1"/>
            <a:r>
              <a:rPr lang="es-ES" i="1" dirty="0"/>
              <a:t>Si introduce sus credenciales de acceso con “copiar/pegar”, tenga cuidado de copiar solo los caracteres sin espacio antes y/o después.</a:t>
            </a:r>
          </a:p>
        </p:txBody>
      </p:sp>
    </p:spTree>
    <p:extLst>
      <p:ext uri="{BB962C8B-B14F-4D97-AF65-F5344CB8AC3E}">
        <p14:creationId xmlns:p14="http://schemas.microsoft.com/office/powerpoint/2010/main" val="30371313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iphone-16-9.png" descr="iphone-16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" y="0"/>
            <a:ext cx="24382064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3910357"/>
            <a:ext cx="5000139" cy="621367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por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4892523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 err="1"/>
              <a:t>Emite</a:t>
            </a:r>
            <a:r>
              <a:rPr lang="it-IT" dirty="0"/>
              <a:t> tu voto.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dirty="0"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2944" y="6354545"/>
            <a:ext cx="10744265" cy="4973284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es-ES" i="1" dirty="0"/>
              <a:t>Aparecerá(n) la(s) papeleta(s) a votar. </a:t>
            </a:r>
          </a:p>
          <a:p>
            <a:r>
              <a:rPr lang="es-ES" i="1" dirty="0"/>
              <a:t>Para emitir su voto, seleccionar el botón relativo al candidato elegido para asignarle(s) la(s) preferencia(s). </a:t>
            </a:r>
          </a:p>
          <a:p>
            <a:r>
              <a:rPr lang="es-ES" i="1" dirty="0"/>
              <a:t>Vuelva a pulsar para anular la selección del candidato y seleccionar otro. Pulse "Confirmar preferencias".</a:t>
            </a:r>
            <a:endParaRPr lang="en-US" i="1" dirty="0"/>
          </a:p>
          <a:p>
            <a:endParaRPr lang="it-IT" dirty="0"/>
          </a:p>
          <a:p>
            <a:endParaRPr lang="en-US"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A67B82A-921E-F9B1-0372-6AB139D0D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8" b="7128"/>
          <a:stretch/>
        </p:blipFill>
        <p:spPr>
          <a:xfrm>
            <a:off x="13187663" y="2173051"/>
            <a:ext cx="6205977" cy="11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9637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iphone-16-9.png" descr="iphone-16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" y="0"/>
            <a:ext cx="24382064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56853" y="3910357"/>
            <a:ext cx="5348481" cy="664910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por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4892523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 err="1"/>
              <a:t>Confirmación</a:t>
            </a:r>
            <a:r>
              <a:rPr lang="it-IT" dirty="0"/>
              <a:t> de voto.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dirty="0"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52284" y="6209369"/>
            <a:ext cx="10744265" cy="3676005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es-ES" i="1" dirty="0"/>
              <a:t>Una vez asignada la papeleta, se presenta la página de resumen de la papeleta, como la captura de pantalla de ejemplo que aparece al lado.</a:t>
            </a:r>
          </a:p>
          <a:p>
            <a:r>
              <a:rPr lang="es-ES" i="1" dirty="0"/>
              <a:t>Sólo después de este paso se introduce la papeleta en la urna digital.  </a:t>
            </a:r>
          </a:p>
          <a:p>
            <a:r>
              <a:rPr lang="es-ES" i="1" dirty="0"/>
              <a:t>Al pulsar en "Confirmar voto", el voto se convierte en inalterable.</a:t>
            </a:r>
            <a:endParaRPr lang="en-US" i="1" dirty="0"/>
          </a:p>
          <a:p>
            <a:endParaRPr lang="en-US"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E750568-42DC-380D-181E-53769CEC2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5" b="7005"/>
          <a:stretch/>
        </p:blipFill>
        <p:spPr>
          <a:xfrm>
            <a:off x="13163034" y="2084079"/>
            <a:ext cx="6237769" cy="1162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2785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12EFD59-8DD7-2D90-25D8-05D1889F8C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573"/>
          <a:stretch/>
        </p:blipFill>
        <p:spPr>
          <a:xfrm>
            <a:off x="12007191" y="879840"/>
            <a:ext cx="9322420" cy="12836160"/>
          </a:xfrm>
          <a:prstGeom prst="rect">
            <a:avLst/>
          </a:prstGeom>
        </p:spPr>
      </p:pic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56853" y="2483730"/>
            <a:ext cx="5326710" cy="664910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por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465896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 err="1"/>
              <a:t>Votación</a:t>
            </a:r>
            <a:r>
              <a:rPr lang="it-IT" dirty="0"/>
              <a:t> </a:t>
            </a:r>
            <a:r>
              <a:rPr lang="it-IT" dirty="0" err="1"/>
              <a:t>efectuada</a:t>
            </a:r>
            <a:r>
              <a:rPr lang="it-IT" dirty="0">
                <a:ea typeface="+mn-lt"/>
                <a:cs typeface="+mn-lt"/>
              </a:rPr>
              <a:t>.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dirty="0"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52284" y="5075911"/>
            <a:ext cx="10744265" cy="7567840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es-ES" i="1" dirty="0"/>
              <a:t>Una vez confirmado el voto, aparecerá un mensaje indicando que el voto ha sido registrado. </a:t>
            </a:r>
          </a:p>
          <a:p>
            <a:r>
              <a:rPr lang="es-ES" i="1" dirty="0"/>
              <a:t>NO cierre el navegador ni apague el smartphone. </a:t>
            </a:r>
          </a:p>
          <a:p>
            <a:r>
              <a:rPr lang="es-ES" i="1" dirty="0"/>
              <a:t>Haga clic en "Continuar" para finalizar la operación de votación o pasar a la siguiente votación.</a:t>
            </a:r>
            <a:br>
              <a:rPr lang="en-US" i="1" dirty="0"/>
            </a:br>
            <a:r>
              <a:rPr lang="en-US" i="1" dirty="0"/>
              <a:t> </a:t>
            </a:r>
            <a:endParaRPr lang="it-IT" dirty="0"/>
          </a:p>
          <a:p>
            <a:br>
              <a:rPr lang="en-US" dirty="0"/>
            </a:br>
            <a:r>
              <a:rPr lang="en-US" dirty="0"/>
              <a:t> </a:t>
            </a:r>
            <a:endParaRPr lang="it-IT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7494210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itolo sezion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it-IT" dirty="0"/>
              <a:t>Acceso con doble </a:t>
            </a:r>
            <a:r>
              <a:rPr lang="it-IT" dirty="0" err="1"/>
              <a:t>autenticación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076689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Carattere, design">
            <a:extLst>
              <a:ext uri="{FF2B5EF4-FFF2-40B4-BE49-F238E27FC236}">
                <a16:creationId xmlns:a16="http://schemas.microsoft.com/office/drawing/2014/main" id="{2CCB6CD6-059D-1F62-B0B9-71C1226EC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678" y="3130681"/>
            <a:ext cx="7143476" cy="7757445"/>
          </a:xfrm>
          <a:prstGeom prst="rect">
            <a:avLst/>
          </a:prstGeom>
        </p:spPr>
      </p:pic>
      <p:pic>
        <p:nvPicPr>
          <p:cNvPr id="3" name="Immagine 2" descr="Immagine che contiene elettronica, computer, computer, Dispositivo elettronico&#10;&#10;Descrizione generata automaticamente">
            <a:extLst>
              <a:ext uri="{FF2B5EF4-FFF2-40B4-BE49-F238E27FC236}">
                <a16:creationId xmlns:a16="http://schemas.microsoft.com/office/drawing/2014/main" id="{275D4F92-8FDB-CF63-6C8E-D9126F44B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979" y="2727917"/>
            <a:ext cx="16144875" cy="9477375"/>
          </a:xfrm>
          <a:prstGeom prst="rect">
            <a:avLst/>
          </a:prstGeom>
        </p:spPr>
      </p:pic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772297" y="2990725"/>
            <a:ext cx="9430624" cy="835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es-ES" dirty="0"/>
              <a:t>¿Qué cambia para los que han solicitado este módulo adicional?</a:t>
            </a:r>
            <a:endParaRPr lang="it-IT" dirty="0"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4023688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Doble </a:t>
            </a:r>
            <a:r>
              <a:rPr lang="it-IT" dirty="0" err="1"/>
              <a:t>autenticación</a:t>
            </a:r>
            <a:endParaRPr lang="it-IT" dirty="0"/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318" y="5920880"/>
            <a:ext cx="8632437" cy="6007413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s-ES" dirty="0"/>
              <a:t>El acceso con doble autenticación se utiliza para aumentar la seguridad. </a:t>
            </a:r>
            <a:br>
              <a:rPr lang="es-ES" dirty="0"/>
            </a:br>
            <a:r>
              <a:rPr lang="es-ES" dirty="0"/>
              <a:t>Una vez introducidas las credenciales, se requiere una </a:t>
            </a:r>
            <a:r>
              <a:rPr lang="es-ES" b="1" dirty="0"/>
              <a:t>OTP (contraseña de un solo uso) enviada por SMS.</a:t>
            </a:r>
            <a:br>
              <a:rPr lang="es-ES" dirty="0"/>
            </a:br>
            <a:endParaRPr lang="es-ES" dirty="0"/>
          </a:p>
          <a:p>
            <a:r>
              <a:rPr lang="es-ES" dirty="0"/>
              <a:t>Si por casualidad no recibe el código compruebe que el número es correcto o póngase en contacto con el organizador inmediatamente.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 </a:t>
            </a:r>
            <a:br>
              <a:rPr lang="en-US" dirty="0"/>
            </a:br>
            <a:r>
              <a:rPr lang="es-ES" sz="2000" cap="all" dirty="0">
                <a:solidFill>
                  <a:srgbClr val="DA4141"/>
                </a:solidFill>
                <a:latin typeface="Aspekta 700"/>
                <a:sym typeface="Aspekta 700"/>
              </a:rPr>
              <a:t>A excepción del acceso a el area de voto con la contraseña de un solo uso, además del nombre de usuario y la contraseña, el procedimiento para el votante sigue siendo el mismo que el descrito anteriormente. Por lo tanto, es posible integrar esta diapositiva con las anteriores.</a:t>
            </a:r>
            <a:endParaRPr sz="2000" cap="all" dirty="0">
              <a:solidFill>
                <a:srgbClr val="DA4141"/>
              </a:solidFill>
              <a:latin typeface="Aspekta 700"/>
            </a:endParaRPr>
          </a:p>
        </p:txBody>
      </p:sp>
    </p:spTree>
    <p:extLst>
      <p:ext uri="{BB962C8B-B14F-4D97-AF65-F5344CB8AC3E}">
        <p14:creationId xmlns:p14="http://schemas.microsoft.com/office/powerpoint/2010/main" val="58957181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Viale Monte Nero 17, Milano +02 80511 31 contact@eligovote.com…"/>
          <p:cNvSpPr txBox="1">
            <a:spLocks noGrp="1"/>
          </p:cNvSpPr>
          <p:nvPr>
            <p:ph type="body" idx="21"/>
          </p:nvPr>
        </p:nvSpPr>
        <p:spPr>
          <a:xfrm>
            <a:off x="728520" y="10779381"/>
            <a:ext cx="7953640" cy="224484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rPr dirty="0" err="1"/>
              <a:t>Viale</a:t>
            </a:r>
            <a:r>
              <a:rPr dirty="0"/>
              <a:t> Monte Nero 17, Milano</a:t>
            </a:r>
            <a:br>
              <a:rPr dirty="0"/>
            </a:br>
            <a:r>
              <a:rPr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+02 80511 31</a:t>
            </a:r>
            <a:br>
              <a:rPr u="sng" dirty="0"/>
            </a:br>
            <a:r>
              <a:rPr lang="it-IT" u="sng">
                <a:solidFill>
                  <a:schemeClr val="bg1"/>
                </a:solidFill>
              </a:rPr>
              <a:t>support@eligovote.com 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</a:t>
            </a:r>
            <a:r>
              <a:rPr dirty="0"/>
              <a:t>© 2024 ELIGO | ID Technology </a:t>
            </a:r>
            <a:r>
              <a:rPr dirty="0" err="1"/>
              <a:t>S.r.l</a:t>
            </a:r>
            <a:r>
              <a:rPr dirty="0"/>
              <a:t>. </a:t>
            </a:r>
            <a:br>
              <a:rPr dirty="0"/>
            </a:br>
            <a:r>
              <a:rPr dirty="0"/>
              <a:t>P.IVA: 11240660156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Titolo sezione"/>
          <p:cNvSpPr txBox="1">
            <a:spLocks noGrp="1"/>
          </p:cNvSpPr>
          <p:nvPr>
            <p:ph type="body" idx="21"/>
          </p:nvPr>
        </p:nvSpPr>
        <p:spPr>
          <a:xfrm>
            <a:off x="2116088" y="4552854"/>
            <a:ext cx="19682155" cy="19200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es-ES" dirty="0">
                <a:latin typeface="Aspekta 600"/>
              </a:rPr>
              <a:t>Guía práctica de votación que se utilizará como ejemplo/plantilla de presentación.</a:t>
            </a:r>
            <a:endParaRPr lang="it-IT" dirty="0">
              <a:latin typeface="Aspekta 60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itolo sezion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it-IT" dirty="0"/>
              <a:t>Votar por </a:t>
            </a:r>
            <a:r>
              <a:rPr lang="it-IT" dirty="0" err="1"/>
              <a:t>ordenador</a:t>
            </a:r>
            <a:endParaRPr lang="it-IT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por </a:t>
            </a:r>
            <a:r>
              <a:rPr lang="it-IT" dirty="0" err="1"/>
              <a:t>ordenador</a:t>
            </a:r>
            <a:endParaRPr dirty="0"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9802938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es-ES" dirty="0"/>
              <a:t>Correo electrónico con credenciales de acceso.</a:t>
            </a:r>
            <a:endParaRPr lang="it-IT" dirty="0"/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88714" y="6816055"/>
            <a:ext cx="9279450" cy="5476498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s-ES" dirty="0"/>
              <a:t>Unos días antes de la votación recibirá por correo electrónico sus credenciales de acceso (nombre de usuario y contraseña) y el enlace para iniciar sesión en el área de voto (botón: "Iniciar sesión"). Sólo podrá iniciar sesión cuando la votación esté abierta, a las horas indicadas en el correo electrónico.</a:t>
            </a:r>
          </a:p>
          <a:p>
            <a:endParaRPr lang="es-ES" dirty="0"/>
          </a:p>
          <a:p>
            <a:r>
              <a:rPr lang="es-ES" dirty="0"/>
              <a:t>Asunto: </a:t>
            </a:r>
            <a:r>
              <a:rPr lang="es-ES" i="1" dirty="0"/>
              <a:t>Eligo </a:t>
            </a:r>
            <a:r>
              <a:rPr lang="es-ES" i="1" dirty="0" err="1"/>
              <a:t>Evoting</a:t>
            </a:r>
            <a:r>
              <a:rPr lang="es-ES" i="1" dirty="0"/>
              <a:t> - Credenciales de </a:t>
            </a:r>
            <a:r>
              <a:rPr lang="es-ES" i="1" dirty="0" err="1"/>
              <a:t>Nombre_Apellido</a:t>
            </a:r>
            <a:r>
              <a:rPr lang="es-ES" i="1" dirty="0"/>
              <a:t> - Título Votación</a:t>
            </a:r>
            <a:br>
              <a:rPr lang="es-ES" dirty="0"/>
            </a:br>
            <a:r>
              <a:rPr lang="es-ES" dirty="0"/>
              <a:t>Remitente: notifica@evoting.it</a:t>
            </a:r>
          </a:p>
          <a:p>
            <a:endParaRPr lang="it-IT" dirty="0"/>
          </a:p>
        </p:txBody>
      </p:sp>
      <p:pic>
        <p:nvPicPr>
          <p:cNvPr id="2" name="Immagine 1" descr="Immagine che contiene elettronica, computer, computer, Dispositivo elettronico&#10;&#10;Descrizione generata automaticamente">
            <a:extLst>
              <a:ext uri="{FF2B5EF4-FFF2-40B4-BE49-F238E27FC236}">
                <a16:creationId xmlns:a16="http://schemas.microsoft.com/office/drawing/2014/main" id="{B2C94C5C-1A2B-39B8-3AE1-6954FDEE3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937" y="2639220"/>
            <a:ext cx="16144875" cy="947737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AAAA08D-EBF4-D0EC-7D1D-8759F992C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88747" y="3369685"/>
            <a:ext cx="10223297" cy="750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136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por </a:t>
            </a:r>
            <a:r>
              <a:rPr lang="it-IT" dirty="0" err="1"/>
              <a:t>ordenador</a:t>
            </a:r>
            <a:endParaRPr dirty="0"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es-ES" dirty="0"/>
              <a:t>Acceso a la votación.</a:t>
            </a:r>
            <a:endParaRPr dirty="0"/>
          </a:p>
        </p:txBody>
      </p:sp>
      <p:pic>
        <p:nvPicPr>
          <p:cNvPr id="3" name="Immagine 2" descr="Immagine che contiene elettronica, computer, computer, Dispositivo elettronico&#10;&#10;Descrizione generata automaticamente">
            <a:extLst>
              <a:ext uri="{FF2B5EF4-FFF2-40B4-BE49-F238E27FC236}">
                <a16:creationId xmlns:a16="http://schemas.microsoft.com/office/drawing/2014/main" id="{70460E12-1897-D60B-7FFE-1ED7F085F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937" y="2639220"/>
            <a:ext cx="16144875" cy="9477375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F7732D0-0506-28DF-51D1-03BC382EF4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2285" y="6110922"/>
            <a:ext cx="9825100" cy="2161745"/>
          </a:xfrm>
        </p:spPr>
        <p:txBody>
          <a:bodyPr/>
          <a:lstStyle/>
          <a:p>
            <a:r>
              <a:rPr lang="es-ES" i="1" dirty="0"/>
              <a:t>Introduzca el </a:t>
            </a:r>
            <a:r>
              <a:rPr lang="es-ES" b="1" i="1" dirty="0"/>
              <a:t>nombre de usuario y la contraseña </a:t>
            </a:r>
            <a:r>
              <a:rPr lang="es-ES" i="1" dirty="0"/>
              <a:t>recibidos en el formulario. </a:t>
            </a:r>
          </a:p>
          <a:p>
            <a:r>
              <a:rPr lang="es-ES" i="1" dirty="0"/>
              <a:t>Si introduce sus credenciales de acceso con “copiar/pegar”, tenga cuidado de copiar solo los caracteres sin espacio antes y/o después.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8095DEE-30B5-6A84-5F91-A770E445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69560" y="3890070"/>
            <a:ext cx="12187237" cy="661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131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por </a:t>
            </a:r>
            <a:r>
              <a:rPr lang="it-IT" dirty="0" err="1"/>
              <a:t>ordenador</a:t>
            </a:r>
            <a:endParaRPr dirty="0"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 err="1"/>
              <a:t>Emite</a:t>
            </a:r>
            <a:r>
              <a:rPr lang="it-IT" dirty="0"/>
              <a:t> tu voto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140097"/>
            <a:ext cx="9763061" cy="3098924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s-ES" i="1" dirty="0"/>
              <a:t>Aparecerá(n) la(s) papeleta(s) a votar. </a:t>
            </a:r>
          </a:p>
          <a:p>
            <a:r>
              <a:rPr lang="es-ES" i="1" dirty="0"/>
              <a:t>Para emitir su voto, seleccionar el botón relativo al candidato elegido para asignarle(s) la(s) preferencia(s). </a:t>
            </a:r>
          </a:p>
          <a:p>
            <a:r>
              <a:rPr lang="es-ES" i="1" dirty="0"/>
              <a:t>Vuelva a pulsar para anular la selección del candidato y seleccionar otro. Pulse "Confirmar preferencias".</a:t>
            </a:r>
            <a:endParaRPr lang="en-US" i="1" dirty="0"/>
          </a:p>
        </p:txBody>
      </p:sp>
      <p:pic>
        <p:nvPicPr>
          <p:cNvPr id="3" name="Immagine 2" descr="Immagine che contiene elettronica, computer, computer, Dispositivo elettronico&#10;&#10;Descrizione generata automaticamente">
            <a:extLst>
              <a:ext uri="{FF2B5EF4-FFF2-40B4-BE49-F238E27FC236}">
                <a16:creationId xmlns:a16="http://schemas.microsoft.com/office/drawing/2014/main" id="{3D5AD67F-C3F4-6C5C-AAA7-9989936FB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937" y="2639220"/>
            <a:ext cx="16144875" cy="947737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D05B3D5-6F9E-C291-8BBC-AC51E7DC5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69560" y="3857538"/>
            <a:ext cx="12187238" cy="660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640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por </a:t>
            </a:r>
            <a:r>
              <a:rPr lang="it-IT" dirty="0" err="1"/>
              <a:t>ordenador</a:t>
            </a:r>
            <a:endParaRPr dirty="0"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 err="1"/>
              <a:t>Confirmación</a:t>
            </a:r>
            <a:r>
              <a:rPr lang="it-IT" dirty="0"/>
              <a:t> de voto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140097"/>
            <a:ext cx="9763061" cy="3676005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s-ES" i="1" dirty="0"/>
              <a:t>Una vez asignada la papeleta, se presenta la página de resumen de la papeleta, como la captura de pantalla de ejemplo que aparece al lado.</a:t>
            </a:r>
          </a:p>
          <a:p>
            <a:r>
              <a:rPr lang="es-ES" i="1" dirty="0"/>
              <a:t>Sólo después de este paso se introduce la papeleta en la urna digital.  </a:t>
            </a:r>
          </a:p>
          <a:p>
            <a:r>
              <a:rPr lang="es-ES" i="1" dirty="0"/>
              <a:t>Al pulsar en "Confirmar voto", el voto se convierte en inalterable.</a:t>
            </a:r>
            <a:endParaRPr lang="en-US" i="1" dirty="0"/>
          </a:p>
          <a:p>
            <a:endParaRPr lang="en-US" i="1" dirty="0"/>
          </a:p>
        </p:txBody>
      </p:sp>
      <p:pic>
        <p:nvPicPr>
          <p:cNvPr id="3" name="Immagine 2" descr="Immagine che contiene elettronica, computer, computer, Dispositivo elettronico&#10;&#10;Descrizione generata automaticamente">
            <a:extLst>
              <a:ext uri="{FF2B5EF4-FFF2-40B4-BE49-F238E27FC236}">
                <a16:creationId xmlns:a16="http://schemas.microsoft.com/office/drawing/2014/main" id="{318E8979-34D7-807E-7B30-CD514CAC9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937" y="2639220"/>
            <a:ext cx="16144875" cy="947737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F254A50-F3A6-0CF3-003A-0AB08A58F5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69560" y="3895933"/>
            <a:ext cx="12187238" cy="657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508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A2D81DF-4762-E28A-09C3-098E296857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86" r="5225"/>
          <a:stretch/>
        </p:blipFill>
        <p:spPr>
          <a:xfrm>
            <a:off x="11469769" y="3211552"/>
            <a:ext cx="12856323" cy="7706207"/>
          </a:xfrm>
          <a:prstGeom prst="rect">
            <a:avLst/>
          </a:prstGeom>
        </p:spPr>
      </p:pic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por </a:t>
            </a:r>
            <a:r>
              <a:rPr lang="it-IT" dirty="0" err="1"/>
              <a:t>ordenador</a:t>
            </a:r>
            <a:endParaRPr dirty="0"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 err="1"/>
              <a:t>Votación</a:t>
            </a:r>
            <a:r>
              <a:rPr lang="it-IT" dirty="0"/>
              <a:t> </a:t>
            </a:r>
            <a:r>
              <a:rPr lang="it-IT" dirty="0" err="1"/>
              <a:t>efectuada</a:t>
            </a:r>
            <a:r>
              <a:rPr lang="it-IT" dirty="0"/>
              <a:t>.</a:t>
            </a:r>
            <a:endParaRPr dirty="0"/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140097"/>
            <a:ext cx="9763061" cy="5333382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s-ES" i="1" dirty="0"/>
              <a:t>Una vez confirmado el voto, aparecerá un mensaje indicando que el voto ha sido registrado. </a:t>
            </a:r>
          </a:p>
          <a:p>
            <a:r>
              <a:rPr lang="es-ES" i="1" dirty="0"/>
              <a:t>NO cierre el navegador ni apague el PC. </a:t>
            </a:r>
          </a:p>
          <a:p>
            <a:r>
              <a:rPr lang="es-ES" i="1" dirty="0"/>
              <a:t>Haga clic en "Continuar" para finalizar la operación de votación o pasar a la siguiente votación.</a:t>
            </a:r>
            <a:br>
              <a:rPr lang="en-US" i="1" dirty="0"/>
            </a:br>
            <a:r>
              <a:rPr lang="en-US" i="1" dirty="0"/>
              <a:t> </a:t>
            </a:r>
            <a:endParaRPr lang="it-IT" dirty="0"/>
          </a:p>
          <a:p>
            <a:endParaRPr lang="en-US" i="1" dirty="0"/>
          </a:p>
          <a:p>
            <a:endParaRPr lang="en-US" i="1" dirty="0"/>
          </a:p>
        </p:txBody>
      </p:sp>
      <p:pic>
        <p:nvPicPr>
          <p:cNvPr id="3" name="Immagine 2" descr="Immagine che contiene elettronica, computer, computer, Dispositivo elettronico&#10;&#10;Descrizione generata automaticamente">
            <a:extLst>
              <a:ext uri="{FF2B5EF4-FFF2-40B4-BE49-F238E27FC236}">
                <a16:creationId xmlns:a16="http://schemas.microsoft.com/office/drawing/2014/main" id="{DE2EA7A5-A12C-2146-2AAA-D3E37DD98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937" y="2639220"/>
            <a:ext cx="16144875" cy="9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070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itolo sezion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it-IT" dirty="0"/>
              <a:t>Votar por smartphone</a:t>
            </a:r>
          </a:p>
        </p:txBody>
      </p:sp>
    </p:spTree>
    <p:extLst>
      <p:ext uri="{BB962C8B-B14F-4D97-AF65-F5344CB8AC3E}">
        <p14:creationId xmlns:p14="http://schemas.microsoft.com/office/powerpoint/2010/main" val="19368761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473E31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e8e6a0-de1b-4f42-8e7c-f08932d818fe" xsi:nil="true"/>
    <Gruppi_x0020_di_x0020_destinatari xmlns="5f79eabc-2707-4083-b50e-08cb8a10c131" xsi:nil="true"/>
    <_ModernAudienceTargetUserField xmlns="5f79eabc-2707-4083-b50e-08cb8a10c131">
      <UserInfo>
        <DisplayName/>
        <AccountId xsi:nil="true"/>
        <AccountType/>
      </UserInfo>
    </_ModernAudienceTargetUserField>
    <lcf76f155ced4ddcb4097134ff3c332f xmlns="5f79eabc-2707-4083-b50e-08cb8a10c13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33E8217D9D224392D16130CD0C26C0" ma:contentTypeVersion="18" ma:contentTypeDescription="Creare un nuovo documento." ma:contentTypeScope="" ma:versionID="d6e8affb7de27b97e29868178fc804c5">
  <xsd:schema xmlns:xsd="http://www.w3.org/2001/XMLSchema" xmlns:xs="http://www.w3.org/2001/XMLSchema" xmlns:p="http://schemas.microsoft.com/office/2006/metadata/properties" xmlns:ns2="5f79eabc-2707-4083-b50e-08cb8a10c131" xmlns:ns3="07e8e6a0-de1b-4f42-8e7c-f08932d818fe" targetNamespace="http://schemas.microsoft.com/office/2006/metadata/properties" ma:root="true" ma:fieldsID="3780f5028386677224194b480b847de7" ns2:_="" ns3:_="">
    <xsd:import namespace="5f79eabc-2707-4083-b50e-08cb8a10c131"/>
    <xsd:import namespace="07e8e6a0-de1b-4f42-8e7c-f08932d818fe"/>
    <xsd:element name="properties">
      <xsd:complexType>
        <xsd:sequence>
          <xsd:element name="documentManagement">
            <xsd:complexType>
              <xsd:all>
                <xsd:element ref="ns2:Gruppi_x0020_di_x0020_destinatari" minOccurs="0"/>
                <xsd:element ref="ns2:_ModernAudienceTargetUserField" minOccurs="0"/>
                <xsd:element ref="ns2:_ModernAudienceAadObjectId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9eabc-2707-4083-b50e-08cb8a10c131" elementFormDefault="qualified">
    <xsd:import namespace="http://schemas.microsoft.com/office/2006/documentManagement/types"/>
    <xsd:import namespace="http://schemas.microsoft.com/office/infopath/2007/PartnerControls"/>
    <xsd:element name="Gruppi_x0020_di_x0020_destinatari" ma:index="8" nillable="true" ma:displayName="Gruppi di destinatari" ma:internalName="Gruppi_x0020_di_x0020_destinatari">
      <xsd:simpleType>
        <xsd:restriction base="dms:Unknown"/>
      </xsd:simpleType>
    </xsd:element>
    <xsd:element name="_ModernAudienceTargetUserField" ma:index="9" nillable="true" ma:displayName="Gruppo di destinatari" ma:list="UserInfo" ma:SharePointGroup="0" ma:internalName="_ModernAudienceTargetUserField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ModernAudienceAadObjectIds" ma:index="10" nillable="true" ma:displayName="ID gruppi di destinatari" ma:list="{48cc1101-d23f-4735-9886-5dc6414546f6}" ma:internalName="_ModernAudienceAadObjectIds" ma:readOnly="true" ma:showField="_AadObjectIdForUser" ma:web="07e8e6a0-de1b-4f42-8e7c-f08932d81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Tag immagine" ma:readOnly="false" ma:fieldId="{5cf76f15-5ced-4ddc-b409-7134ff3c332f}" ma:taxonomyMulti="true" ma:sspId="48f9a8fe-9053-4983-a4c1-de8f6a65fb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8e6a0-de1b-4f42-8e7c-f08932d81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0f18d48c-1b19-4f47-9307-a51a738d9dd4}" ma:internalName="TaxCatchAll" ma:showField="CatchAllData" ma:web="07e8e6a0-de1b-4f42-8e7c-f08932d81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AF0632-88A9-4AB7-BC58-6C94A42C7B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05B14A-CF6D-45CB-BB86-4B389F6528DA}">
  <ds:schemaRefs>
    <ds:schemaRef ds:uri="07e8e6a0-de1b-4f42-8e7c-f08932d818fe"/>
    <ds:schemaRef ds:uri="5f79eabc-2707-4083-b50e-08cb8a10c13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6247AB-2018-4CB9-80D1-CFDE028E118F}">
  <ds:schemaRefs>
    <ds:schemaRef ds:uri="07e8e6a0-de1b-4f42-8e7c-f08932d818fe"/>
    <ds:schemaRef ds:uri="5f79eabc-2707-4083-b50e-08cb8a10c1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841</Words>
  <Application>Microsoft Office PowerPoint</Application>
  <PresentationFormat>Personalizar</PresentationFormat>
  <Paragraphs>81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Aspekta 400</vt:lpstr>
      <vt:lpstr>Aspekta 700</vt:lpstr>
      <vt:lpstr>Helvetica Neue</vt:lpstr>
      <vt:lpstr>Aspekta 500</vt:lpstr>
      <vt:lpstr>Aspekta 550</vt:lpstr>
      <vt:lpstr>Aspekta 600</vt:lpstr>
      <vt:lpstr>Roboto</vt:lpstr>
      <vt:lpstr>21_BasicWhite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Anna Nino</cp:lastModifiedBy>
  <cp:revision>19</cp:revision>
  <dcterms:modified xsi:type="dcterms:W3CDTF">2025-05-28T08:31:18Z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0x010100EC33E8217D9D224392D16130CD0C26C0</vt:lpwstr>
  </property>
  <property fmtid="{D5CDD505-2E9C-101B-9397-08002B2CF9AE}" pid="3" name="MediaServiceImageTags">
    <vt:lpwstr/>
  </property>
</Properties>
</file>