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5" r:id="rId15"/>
  </p:sldIdLst>
  <p:sldSz cx="18288000" cy="10287000"/>
  <p:notesSz cx="6858000" cy="9144000"/>
  <p:embeddedFontLst>
    <p:embeddedFont>
      <p:font typeface="Aspekta 1" panose="020B0604020202020204" charset="0"/>
      <p:regular r:id="rId16"/>
    </p:embeddedFont>
    <p:embeddedFont>
      <p:font typeface="Aspekta 1 Medium" panose="020B0604020202020204" charset="0"/>
      <p:regular r:id="rId17"/>
    </p:embeddedFont>
    <p:embeddedFont>
      <p:font typeface="Aspekta 2" panose="020B0604020202020204" charset="0"/>
      <p:regular r:id="rId18"/>
    </p:embeddedFont>
    <p:embeddedFont>
      <p:font typeface="Aspekta 2 Medium" panose="020B0604020202020204" charset="0"/>
      <p:regular r:id="rId19"/>
    </p:embeddedFont>
    <p:embeddedFont>
      <p:font typeface="Aspekta 45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D5A5E-7398-480B-B869-EF95FC4A0A17}" v="11" dt="2026-01-21T14:08:4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delSld modSld">
      <pc:chgData name="Sara Carluccio" userId="c632bf95-93f7-474c-8633-de0747a1f5bf" providerId="ADAL" clId="{39E6ADA7-C58B-45FD-93C2-226FA472981F}" dt="2026-01-21T14:11:47.382" v="169" actId="47"/>
      <pc:docMkLst>
        <pc:docMk/>
      </pc:docMkLst>
      <pc:sldChg chg="delSp modSp mod delAnim">
        <pc:chgData name="Sara Carluccio" userId="c632bf95-93f7-474c-8633-de0747a1f5bf" providerId="ADAL" clId="{39E6ADA7-C58B-45FD-93C2-226FA472981F}" dt="2026-01-21T13:46:17.767" v="5" actId="1076"/>
        <pc:sldMkLst>
          <pc:docMk/>
          <pc:sldMk cId="0" sldId="256"/>
        </pc:sldMkLst>
        <pc:spChg chg="mod">
          <ac:chgData name="Sara Carluccio" userId="c632bf95-93f7-474c-8633-de0747a1f5bf" providerId="ADAL" clId="{39E6ADA7-C58B-45FD-93C2-226FA472981F}" dt="2026-01-21T13:45:57.859" v="2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6:11.316" v="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6:17.767" v="5" actId="1076"/>
          <ac:spMkLst>
            <pc:docMk/>
            <pc:sldMk cId="0" sldId="256"/>
            <ac:spMk id="6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5:29.306" v="0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21T13:47:56.636" v="19" actId="167"/>
        <pc:sldMkLst>
          <pc:docMk/>
          <pc:sldMk cId="0" sldId="257"/>
        </pc:sldMkLst>
        <pc:spChg chg="del mod ord">
          <ac:chgData name="Sara Carluccio" userId="c632bf95-93f7-474c-8633-de0747a1f5bf" providerId="ADAL" clId="{39E6ADA7-C58B-45FD-93C2-226FA472981F}" dt="2026-01-21T13:47:38.920" v="13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3:47:03.956" v="11" actId="1076"/>
          <ac:spMkLst>
            <pc:docMk/>
            <pc:sldMk cId="0" sldId="257"/>
            <ac:spMk id="3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6:22.944" v="6" actId="478"/>
          <ac:picMkLst>
            <pc:docMk/>
            <pc:sldMk cId="0" sldId="25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47:56.636" v="19" actId="167"/>
          <ac:picMkLst>
            <pc:docMk/>
            <pc:sldMk cId="0" sldId="257"/>
            <ac:picMk id="6" creationId="{AA82BC0E-3E46-0F30-6770-C6D5A5C64A05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49:39.189" v="46" actId="14100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21T13:48:11.093" v="21" actId="478"/>
          <ac:spMkLst>
            <pc:docMk/>
            <pc:sldMk cId="0" sldId="258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3:49:07.478" v="31" actId="478"/>
          <ac:spMkLst>
            <pc:docMk/>
            <pc:sldMk cId="0" sldId="258"/>
            <ac:spMk id="17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1T13:49:30.278" v="41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5.560" v="39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2.032" v="37" actId="478"/>
          <ac:grpSpMkLst>
            <pc:docMk/>
            <pc:sldMk cId="0" sldId="258"/>
            <ac:grpSpMk id="8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12.174" v="33" actId="478"/>
          <ac:grpSpMkLst>
            <pc:docMk/>
            <pc:sldMk cId="0" sldId="258"/>
            <ac:grpSpMk id="11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4.048" v="38" actId="478"/>
          <ac:grpSpMkLst>
            <pc:docMk/>
            <pc:sldMk cId="0" sldId="258"/>
            <ac:grpSpMk id="1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27.549" v="40" actId="478"/>
          <ac:grpSpMkLst>
            <pc:docMk/>
            <pc:sldMk cId="0" sldId="258"/>
            <ac:grpSpMk id="19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14.475" v="34" actId="478"/>
          <ac:grpSpMkLst>
            <pc:docMk/>
            <pc:sldMk cId="0" sldId="258"/>
            <ac:grpSpMk id="22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3:49:09.872" v="32" actId="478"/>
          <ac:grpSpMkLst>
            <pc:docMk/>
            <pc:sldMk cId="0" sldId="258"/>
            <ac:grpSpMk id="26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21T13:48:04.296" v="20" actId="478"/>
          <ac:picMkLst>
            <pc:docMk/>
            <pc:sldMk cId="0" sldId="258"/>
            <ac:picMk id="18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49:20.192" v="36" actId="1076"/>
          <ac:picMkLst>
            <pc:docMk/>
            <pc:sldMk cId="0" sldId="258"/>
            <ac:picMk id="30" creationId="{B93854A7-26EB-BDD7-7084-6E106BC4550B}"/>
          </ac:picMkLst>
        </pc:picChg>
        <pc:picChg chg="add mod">
          <ac:chgData name="Sara Carluccio" userId="c632bf95-93f7-474c-8633-de0747a1f5bf" providerId="ADAL" clId="{39E6ADA7-C58B-45FD-93C2-226FA472981F}" dt="2026-01-21T13:49:39.189" v="46" actId="14100"/>
          <ac:picMkLst>
            <pc:docMk/>
            <pc:sldMk cId="0" sldId="258"/>
            <ac:picMk id="32" creationId="{6410AC35-A73C-EABD-E42C-8CA37D73301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0:12.343" v="50" actId="167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21T13:49:49.316" v="48" actId="478"/>
          <ac:spMkLst>
            <pc:docMk/>
            <pc:sldMk cId="0" sldId="259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49:46.240" v="47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50:12.343" v="50" actId="167"/>
          <ac:picMkLst>
            <pc:docMk/>
            <pc:sldMk cId="0" sldId="259"/>
            <ac:picMk id="12" creationId="{2675F517-78A0-FDA8-D4EF-EAE974E7FD1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0:43.328" v="53" actId="167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21T13:50:35.601" v="51" actId="478"/>
          <ac:spMkLst>
            <pc:docMk/>
            <pc:sldMk cId="0" sldId="260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1T13:50:43.328" v="53" actId="167"/>
          <ac:picMkLst>
            <pc:docMk/>
            <pc:sldMk cId="0" sldId="260"/>
            <ac:picMk id="8" creationId="{ECD672FE-37A9-D027-3DAF-20D11C24CD0B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3:51:00.023" v="57" actId="167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21T13:50:53.765" v="55" actId="478"/>
          <ac:spMkLst>
            <pc:docMk/>
            <pc:sldMk cId="0" sldId="261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3:50:51.587" v="54" actId="478"/>
          <ac:picMkLst>
            <pc:docMk/>
            <pc:sldMk cId="0" sldId="261"/>
            <ac:picMk id="9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3:51:00.023" v="57" actId="167"/>
          <ac:picMkLst>
            <pc:docMk/>
            <pc:sldMk cId="0" sldId="261"/>
            <ac:picMk id="10" creationId="{9D9E9F46-2DCA-C184-E33C-8059FEB3950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3:50.991" v="86" actId="14100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21T13:54:09.050" v="58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3:19.241" v="83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1T13:54:57.747" v="64" actId="478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Sara Carluccio" userId="c632bf95-93f7-474c-8633-de0747a1f5bf" providerId="ADAL" clId="{39E6ADA7-C58B-45FD-93C2-226FA472981F}" dt="2026-01-21T14:03:50.991" v="86" actId="14100"/>
          <ac:spMkLst>
            <pc:docMk/>
            <pc:sldMk cId="0" sldId="262"/>
            <ac:spMk id="15" creationId="{F2BB69A4-FF5D-5B92-ED7C-6F1A8EE1C326}"/>
          </ac:spMkLst>
        </pc:spChg>
        <pc:picChg chg="add mod ord">
          <ac:chgData name="Sara Carluccio" userId="c632bf95-93f7-474c-8633-de0747a1f5bf" providerId="ADAL" clId="{39E6ADA7-C58B-45FD-93C2-226FA472981F}" dt="2026-01-21T13:54:20.973" v="60" actId="167"/>
          <ac:picMkLst>
            <pc:docMk/>
            <pc:sldMk cId="0" sldId="262"/>
            <ac:picMk id="9" creationId="{8D98A136-0180-3834-5017-331F97499CC8}"/>
          </ac:picMkLst>
        </pc:picChg>
        <pc:cxnChg chg="add del mod">
          <ac:chgData name="Sara Carluccio" userId="c632bf95-93f7-474c-8633-de0747a1f5bf" providerId="ADAL" clId="{39E6ADA7-C58B-45FD-93C2-226FA472981F}" dt="2026-01-21T14:00:10.413" v="74" actId="478"/>
          <ac:cxnSpMkLst>
            <pc:docMk/>
            <pc:sldMk cId="0" sldId="262"/>
            <ac:cxnSpMk id="11" creationId="{BD13F6F2-CE98-A64B-DED5-3A909E8BCBF1}"/>
          </ac:cxnSpMkLst>
        </pc:cxnChg>
      </pc:sldChg>
      <pc:sldChg chg="addSp delSp modSp mod">
        <pc:chgData name="Sara Carluccio" userId="c632bf95-93f7-474c-8633-de0747a1f5bf" providerId="ADAL" clId="{39E6ADA7-C58B-45FD-93C2-226FA472981F}" dt="2026-01-21T13:54:48.788" v="63" actId="167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21T13:54:31.986" v="61" actId="478"/>
          <ac:spMkLst>
            <pc:docMk/>
            <pc:sldMk cId="0" sldId="263"/>
            <ac:spMk id="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1T13:54:48.788" v="63" actId="167"/>
          <ac:picMkLst>
            <pc:docMk/>
            <pc:sldMk cId="0" sldId="263"/>
            <ac:picMk id="9" creationId="{4B5673E5-C630-432A-91DB-E13E04B062CD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4:47.171" v="90" actId="167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21T14:04:36.007" v="87" actId="478"/>
          <ac:spMkLst>
            <pc:docMk/>
            <pc:sldMk cId="0" sldId="264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4:39.343" v="88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4:47.171" v="90" actId="167"/>
          <ac:picMkLst>
            <pc:docMk/>
            <pc:sldMk cId="0" sldId="264"/>
            <ac:picMk id="9" creationId="{6CAC6F8A-0DD3-B6E0-486D-889E792A0B03}"/>
          </ac:picMkLst>
        </pc:picChg>
      </pc:sldChg>
      <pc:sldChg chg="delSp modSp del mod">
        <pc:chgData name="Sara Carluccio" userId="c632bf95-93f7-474c-8633-de0747a1f5bf" providerId="ADAL" clId="{39E6ADA7-C58B-45FD-93C2-226FA472981F}" dt="2026-01-21T14:05:27.713" v="99" actId="47"/>
        <pc:sldMkLst>
          <pc:docMk/>
          <pc:sldMk cId="0" sldId="265"/>
        </pc:sldMkLst>
        <pc:spChg chg="del">
          <ac:chgData name="Sara Carluccio" userId="c632bf95-93f7-474c-8633-de0747a1f5bf" providerId="ADAL" clId="{39E6ADA7-C58B-45FD-93C2-226FA472981F}" dt="2026-01-21T14:04:54.154" v="91" actId="478"/>
          <ac:spMkLst>
            <pc:docMk/>
            <pc:sldMk cId="0" sldId="265"/>
            <ac:spMk id="2" creationId="{00000000-0000-0000-0000-000000000000}"/>
          </ac:spMkLst>
        </pc:spChg>
        <pc:spChg chg="del topLvl">
          <ac:chgData name="Sara Carluccio" userId="c632bf95-93f7-474c-8633-de0747a1f5bf" providerId="ADAL" clId="{39E6ADA7-C58B-45FD-93C2-226FA472981F}" dt="2026-01-21T14:04:59.231" v="93" actId="478"/>
          <ac:spMkLst>
            <pc:docMk/>
            <pc:sldMk cId="0" sldId="265"/>
            <ac:spMk id="5" creationId="{00000000-0000-0000-0000-000000000000}"/>
          </ac:spMkLst>
        </pc:spChg>
        <pc:spChg chg="del mod topLvl">
          <ac:chgData name="Sara Carluccio" userId="c632bf95-93f7-474c-8633-de0747a1f5bf" providerId="ADAL" clId="{39E6ADA7-C58B-45FD-93C2-226FA472981F}" dt="2026-01-21T14:05:05.198" v="94" actId="478"/>
          <ac:spMkLst>
            <pc:docMk/>
            <pc:sldMk cId="0" sldId="265"/>
            <ac:spMk id="6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4:05:25.621" v="98"/>
          <ac:spMkLst>
            <pc:docMk/>
            <pc:sldMk cId="0" sldId="265"/>
            <ac:spMk id="10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1T14:04:59.231" v="93" actId="478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1T14:05:10.459" v="95" actId="478"/>
          <ac:grpSpMkLst>
            <pc:docMk/>
            <pc:sldMk cId="0" sldId="265"/>
            <ac:grpSpMk id="7" creationId="{00000000-0000-0000-0000-000000000000}"/>
          </ac:grpSpMkLst>
        </pc:grpChg>
      </pc:sldChg>
      <pc:sldChg chg="addSp delSp modSp mod">
        <pc:chgData name="Sara Carluccio" userId="c632bf95-93f7-474c-8633-de0747a1f5bf" providerId="ADAL" clId="{39E6ADA7-C58B-45FD-93C2-226FA472981F}" dt="2026-01-21T14:06:46" v="118" actId="167"/>
        <pc:sldMkLst>
          <pc:docMk/>
          <pc:sldMk cId="0" sldId="266"/>
        </pc:sldMkLst>
        <pc:spChg chg="del">
          <ac:chgData name="Sara Carluccio" userId="c632bf95-93f7-474c-8633-de0747a1f5bf" providerId="ADAL" clId="{39E6ADA7-C58B-45FD-93C2-226FA472981F}" dt="2026-01-21T14:05:30.002" v="100" actId="478"/>
          <ac:spMkLst>
            <pc:docMk/>
            <pc:sldMk cId="0" sldId="266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6:25.170" v="116" actId="20577"/>
          <ac:spMkLst>
            <pc:docMk/>
            <pc:sldMk cId="0" sldId="266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5:33.083" v="101" actId="478"/>
          <ac:picMkLst>
            <pc:docMk/>
            <pc:sldMk cId="0" sldId="266"/>
            <ac:picMk id="10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6:46" v="118" actId="167"/>
          <ac:picMkLst>
            <pc:docMk/>
            <pc:sldMk cId="0" sldId="266"/>
            <ac:picMk id="11" creationId="{D107F236-13D9-FC8F-2726-A7E858F20A9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7:26.379" v="123" actId="167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21T14:07:08.390" v="119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7:19.650" v="121" actId="1076"/>
          <ac:spMkLst>
            <pc:docMk/>
            <pc:sldMk cId="0" sldId="267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7:11.045" v="120" actId="478"/>
          <ac:picMkLst>
            <pc:docMk/>
            <pc:sldMk cId="0" sldId="267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7:26.379" v="123" actId="167"/>
          <ac:picMkLst>
            <pc:docMk/>
            <pc:sldMk cId="0" sldId="267"/>
            <ac:picMk id="9" creationId="{2FCBE7BA-3406-DF3A-9388-7553A8978145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8:29.112" v="131" actId="167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21T14:08:12.730" v="128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8:18.507" v="129" actId="1076"/>
          <ac:spMkLst>
            <pc:docMk/>
            <pc:sldMk cId="0" sldId="268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8:10.606" v="127" actId="478"/>
          <ac:picMkLst>
            <pc:docMk/>
            <pc:sldMk cId="0" sldId="268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8:29.112" v="131" actId="167"/>
          <ac:picMkLst>
            <pc:docMk/>
            <pc:sldMk cId="0" sldId="268"/>
            <ac:picMk id="9" creationId="{445B9A04-FFAD-8094-B81E-603AFF3488F6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1T14:08:58.435" v="136" actId="1076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21T14:08:40.955" v="132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8:58.435" v="136" actId="1076"/>
          <ac:spMkLst>
            <pc:docMk/>
            <pc:sldMk cId="0" sldId="269"/>
            <ac:spMk id="10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8:44.417" v="133" actId="478"/>
          <ac:picMkLst>
            <pc:docMk/>
            <pc:sldMk cId="0" sldId="269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1T14:08:51.812" v="135" actId="167"/>
          <ac:picMkLst>
            <pc:docMk/>
            <pc:sldMk cId="0" sldId="269"/>
            <ac:picMk id="11" creationId="{B2931D50-47DA-50FC-53F9-EB63C219C10C}"/>
          </ac:picMkLst>
        </pc:picChg>
      </pc:sldChg>
      <pc:sldChg chg="del">
        <pc:chgData name="Sara Carluccio" userId="c632bf95-93f7-474c-8633-de0747a1f5bf" providerId="ADAL" clId="{39E6ADA7-C58B-45FD-93C2-226FA472981F}" dt="2026-01-21T14:09:07.346" v="137" actId="47"/>
        <pc:sldMkLst>
          <pc:docMk/>
          <pc:sldMk cId="0" sldId="270"/>
        </pc:sldMkLst>
      </pc:sldChg>
      <pc:sldChg chg="del">
        <pc:chgData name="Sara Carluccio" userId="c632bf95-93f7-474c-8633-de0747a1f5bf" providerId="ADAL" clId="{39E6ADA7-C58B-45FD-93C2-226FA472981F}" dt="2026-01-21T14:09:21.075" v="138" actId="47"/>
        <pc:sldMkLst>
          <pc:docMk/>
          <pc:sldMk cId="0" sldId="271"/>
        </pc:sldMkLst>
      </pc:sldChg>
      <pc:sldChg chg="delSp modSp del mod">
        <pc:chgData name="Sara Carluccio" userId="c632bf95-93f7-474c-8633-de0747a1f5bf" providerId="ADAL" clId="{39E6ADA7-C58B-45FD-93C2-226FA472981F}" dt="2026-01-21T14:09:25.753" v="139" actId="47"/>
        <pc:sldMkLst>
          <pc:docMk/>
          <pc:sldMk cId="0" sldId="272"/>
        </pc:sldMkLst>
        <pc:spChg chg="del">
          <ac:chgData name="Sara Carluccio" userId="c632bf95-93f7-474c-8633-de0747a1f5bf" providerId="ADAL" clId="{39E6ADA7-C58B-45FD-93C2-226FA472981F}" dt="2026-01-21T14:07:35.439" v="124" actId="478"/>
          <ac:spMkLst>
            <pc:docMk/>
            <pc:sldMk cId="0" sldId="27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1T14:07:40.455" v="125" actId="1076"/>
          <ac:spMkLst>
            <pc:docMk/>
            <pc:sldMk cId="0" sldId="272"/>
            <ac:spMk id="5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1T14:07:42.407" v="126" actId="478"/>
          <ac:picMkLst>
            <pc:docMk/>
            <pc:sldMk cId="0" sldId="272"/>
            <ac:picMk id="4" creationId="{00000000-0000-0000-0000-000000000000}"/>
          </ac:picMkLst>
        </pc:picChg>
      </pc:sldChg>
      <pc:sldChg chg="del">
        <pc:chgData name="Sara Carluccio" userId="c632bf95-93f7-474c-8633-de0747a1f5bf" providerId="ADAL" clId="{39E6ADA7-C58B-45FD-93C2-226FA472981F}" dt="2026-01-21T14:09:28.759" v="140" actId="47"/>
        <pc:sldMkLst>
          <pc:docMk/>
          <pc:sldMk cId="0" sldId="273"/>
        </pc:sldMkLst>
      </pc:sldChg>
      <pc:sldChg chg="del">
        <pc:chgData name="Sara Carluccio" userId="c632bf95-93f7-474c-8633-de0747a1f5bf" providerId="ADAL" clId="{39E6ADA7-C58B-45FD-93C2-226FA472981F}" dt="2026-01-21T14:11:47.382" v="169" actId="47"/>
        <pc:sldMkLst>
          <pc:docMk/>
          <pc:sldMk cId="0" sldId="274"/>
        </pc:sldMkLst>
      </pc:sldChg>
      <pc:sldChg chg="addSp delSp modSp mod">
        <pc:chgData name="Sara Carluccio" userId="c632bf95-93f7-474c-8633-de0747a1f5bf" providerId="ADAL" clId="{39E6ADA7-C58B-45FD-93C2-226FA472981F}" dt="2026-01-21T14:11:37.535" v="168" actId="1076"/>
        <pc:sldMkLst>
          <pc:docMk/>
          <pc:sldMk cId="0" sldId="275"/>
        </pc:sldMkLst>
        <pc:spChg chg="del">
          <ac:chgData name="Sara Carluccio" userId="c632bf95-93f7-474c-8633-de0747a1f5bf" providerId="ADAL" clId="{39E6ADA7-C58B-45FD-93C2-226FA472981F}" dt="2026-01-21T14:10:31.440" v="143" actId="478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1T14:10:08.352" v="142" actId="478"/>
          <ac:spMkLst>
            <pc:docMk/>
            <pc:sldMk cId="0" sldId="275"/>
            <ac:spMk id="6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1T14:11:16.133" v="161" actId="22"/>
          <ac:spMkLst>
            <pc:docMk/>
            <pc:sldMk cId="0" sldId="275"/>
            <ac:spMk id="11" creationId="{23738870-B63A-F87A-5BBE-055A4533C200}"/>
          </ac:spMkLst>
        </pc:spChg>
        <pc:spChg chg="add mod">
          <ac:chgData name="Sara Carluccio" userId="c632bf95-93f7-474c-8633-de0747a1f5bf" providerId="ADAL" clId="{39E6ADA7-C58B-45FD-93C2-226FA472981F}" dt="2026-01-21T14:11:37.535" v="168" actId="1076"/>
          <ac:spMkLst>
            <pc:docMk/>
            <pc:sldMk cId="0" sldId="275"/>
            <ac:spMk id="13" creationId="{669DB316-E45F-F1AE-47C0-40AB4C1FC9F0}"/>
          </ac:spMkLst>
        </pc:spChg>
        <pc:grpChg chg="del mod">
          <ac:chgData name="Sara Carluccio" userId="c632bf95-93f7-474c-8633-de0747a1f5bf" providerId="ADAL" clId="{39E6ADA7-C58B-45FD-93C2-226FA472981F}" dt="2026-01-21T14:10:35.742" v="145" actId="478"/>
          <ac:grpSpMkLst>
            <pc:docMk/>
            <pc:sldMk cId="0" sldId="275"/>
            <ac:grpSpMk id="3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1T14:11:25.018" v="164" actId="1076"/>
          <ac:picMkLst>
            <pc:docMk/>
            <pc:sldMk cId="0" sldId="275"/>
            <ac:picMk id="9" creationId="{3DAA2593-4632-B7ED-EB0D-7063AC98EF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93167" y="952500"/>
            <a:ext cx="13332612" cy="182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s-ES" sz="10706" b="1" noProof="0" dirty="0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GUÍA DE VOTACIÓN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3167" y="4914900"/>
            <a:ext cx="8748023" cy="116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s-ES" sz="6815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Cómo votar con </a:t>
            </a:r>
            <a:r>
              <a:rPr lang="es-ES" sz="6815" noProof="0" dirty="0" err="1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Eligo</a:t>
            </a:r>
            <a:endParaRPr lang="es-ES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3167" y="6362700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es-ES" sz="4130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Asamblea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-35572"/>
            <a:ext cx="18277333" cy="7824287"/>
          </a:xfrm>
          <a:custGeom>
            <a:avLst/>
            <a:gdLst/>
            <a:ahLst/>
            <a:cxnLst/>
            <a:rect l="l" t="t" r="r" b="b"/>
            <a:pathLst>
              <a:path w="18277333" h="7824287">
                <a:moveTo>
                  <a:pt x="0" y="0"/>
                </a:moveTo>
                <a:lnTo>
                  <a:pt x="18277333" y="0"/>
                </a:lnTo>
                <a:lnTo>
                  <a:pt x="18277333" y="7824287"/>
                </a:lnTo>
                <a:lnTo>
                  <a:pt x="0" y="78242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867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/>
          <p:cNvSpPr/>
          <p:nvPr/>
        </p:nvSpPr>
        <p:spPr>
          <a:xfrm>
            <a:off x="7738308" y="2884634"/>
            <a:ext cx="7700321" cy="798272"/>
          </a:xfrm>
          <a:custGeom>
            <a:avLst/>
            <a:gdLst/>
            <a:ahLst/>
            <a:cxnLst/>
            <a:rect l="l" t="t" r="r" b="b"/>
            <a:pathLst>
              <a:path w="7700321" h="798272">
                <a:moveTo>
                  <a:pt x="0" y="0"/>
                </a:moveTo>
                <a:lnTo>
                  <a:pt x="7700321" y="0"/>
                </a:lnTo>
                <a:lnTo>
                  <a:pt x="7700321" y="798272"/>
                </a:lnTo>
                <a:lnTo>
                  <a:pt x="0" y="79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0497" t="-365967" r="-37137" b="-573807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-53142" y="8548540"/>
            <a:ext cx="18288000" cy="121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selecciona al candidato haciendo clic en la casilla correspondiente.</a:t>
            </a:r>
            <a:b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</a:b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Después 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1377234" y="6821903"/>
            <a:ext cx="4332982" cy="966812"/>
          </a:xfrm>
          <a:custGeom>
            <a:avLst/>
            <a:gdLst/>
            <a:ahLst/>
            <a:cxnLst/>
            <a:rect l="l" t="t" r="r" b="b"/>
            <a:pathLst>
              <a:path w="4332982" h="966812">
                <a:moveTo>
                  <a:pt x="0" y="0"/>
                </a:moveTo>
                <a:lnTo>
                  <a:pt x="4332982" y="0"/>
                </a:lnTo>
                <a:lnTo>
                  <a:pt x="4332982" y="966812"/>
                </a:lnTo>
                <a:lnTo>
                  <a:pt x="0" y="966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904" t="-697727" r="-58493" b="-44702"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919555"/>
          </a:xfrm>
          <a:custGeom>
            <a:avLst/>
            <a:gdLst/>
            <a:ahLst/>
            <a:cxnLst/>
            <a:rect l="l" t="t" r="r" b="b"/>
            <a:pathLst>
              <a:path w="18288000" h="7919555">
                <a:moveTo>
                  <a:pt x="0" y="0"/>
                </a:moveTo>
                <a:lnTo>
                  <a:pt x="18288000" y="0"/>
                </a:lnTo>
                <a:lnTo>
                  <a:pt x="18288000" y="7919555"/>
                </a:lnTo>
                <a:lnTo>
                  <a:pt x="0" y="7919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205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9050" y="8581894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Revisa el resumen de tu elección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Si es correcto, 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CONFIRMAR VOTO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7F262C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898230"/>
          </a:xfrm>
          <a:custGeom>
            <a:avLst/>
            <a:gdLst/>
            <a:ahLst/>
            <a:cxnLst/>
            <a:rect l="l" t="t" r="r" b="b"/>
            <a:pathLst>
              <a:path w="18288000" h="7898230">
                <a:moveTo>
                  <a:pt x="0" y="0"/>
                </a:moveTo>
                <a:lnTo>
                  <a:pt x="18288000" y="0"/>
                </a:lnTo>
                <a:lnTo>
                  <a:pt x="18288000" y="7898230"/>
                </a:lnTo>
                <a:lnTo>
                  <a:pt x="0" y="7898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138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9050" y="8420100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El voto se introduce en la urna digital de forma segura y definitiva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CERRAR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7F262C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64640"/>
            <a:ext cx="18298667" cy="7872954"/>
          </a:xfrm>
          <a:custGeom>
            <a:avLst/>
            <a:gdLst/>
            <a:ahLst/>
            <a:cxnLst/>
            <a:rect l="l" t="t" r="r" b="b"/>
            <a:pathLst>
              <a:path w="18298667" h="7872954">
                <a:moveTo>
                  <a:pt x="0" y="0"/>
                </a:moveTo>
                <a:lnTo>
                  <a:pt x="18298667" y="0"/>
                </a:lnTo>
                <a:lnTo>
                  <a:pt x="18298667" y="7872954"/>
                </a:lnTo>
                <a:lnTo>
                  <a:pt x="0" y="787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845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AutoShape 5"/>
          <p:cNvSpPr/>
          <p:nvPr/>
        </p:nvSpPr>
        <p:spPr>
          <a:xfrm flipV="1">
            <a:off x="14100619" y="4275810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sp>
        <p:nvSpPr>
          <p:cNvPr id="6" name="AutoShape 6"/>
          <p:cNvSpPr/>
          <p:nvPr/>
        </p:nvSpPr>
        <p:spPr>
          <a:xfrm>
            <a:off x="15716286" y="6680815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67" y="8546163"/>
            <a:ext cx="18288000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En tu área de votación puedes ver las papeletas ya votadas y las que aún están abiertas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Deberás hacer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continuar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0D086F3-0B14-BE39-71EC-BA10B21BD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440400" cy="10319857"/>
          </a:xfrm>
          <a:prstGeom prst="rect">
            <a:avLst/>
          </a:prstGeom>
        </p:spPr>
      </p:pic>
      <p:sp>
        <p:nvSpPr>
          <p:cNvPr id="3" name="Viale Monte Nero 17, Milano +02 80511 31 contact@eligovote.com…">
            <a:extLst>
              <a:ext uri="{FF2B5EF4-FFF2-40B4-BE49-F238E27FC236}">
                <a16:creationId xmlns:a16="http://schemas.microsoft.com/office/drawing/2014/main" id="{7E9BF12C-E3C8-4F31-599F-65ABA8321308}"/>
              </a:ext>
            </a:extLst>
          </p:cNvPr>
          <p:cNvSpPr txBox="1">
            <a:spLocks/>
          </p:cNvSpPr>
          <p:nvPr/>
        </p:nvSpPr>
        <p:spPr>
          <a:xfrm>
            <a:off x="381000" y="89414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s-ES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</a:t>
            </a:r>
            <a:r>
              <a:rPr lang="es-ES" sz="1800" noProof="0" dirty="0" err="1">
                <a:solidFill>
                  <a:srgbClr val="FFFFFF"/>
                </a:solidFill>
                <a:latin typeface="Aspekta 450" pitchFamily="2" charset="0"/>
              </a:rPr>
              <a:t>Technology</a:t>
            </a: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 </a:t>
            </a:r>
            <a:r>
              <a:rPr lang="es-ES" sz="1800" noProof="0" dirty="0" err="1">
                <a:solidFill>
                  <a:srgbClr val="FFFFFF"/>
                </a:solidFill>
                <a:latin typeface="Aspekta 450" pitchFamily="2" charset="0"/>
              </a:rPr>
              <a:t>S.r.l</a:t>
            </a: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.</a:t>
            </a:r>
            <a:br>
              <a:rPr lang="es-ES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es-ES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9DB316-E45F-F1AE-47C0-40AB4C1FC9F0}"/>
              </a:ext>
            </a:extLst>
          </p:cNvPr>
          <p:cNvSpPr txBox="1"/>
          <p:nvPr/>
        </p:nvSpPr>
        <p:spPr>
          <a:xfrm>
            <a:off x="625830" y="1028700"/>
            <a:ext cx="17707486" cy="292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La plataforma de votación en línea es proporcionada por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Miles de organizaciones utilizan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 para gestionar votaciones y asambleas, de forma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presencial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en línea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híbrida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" y="5829300"/>
            <a:ext cx="18288000" cy="368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s-ES" sz="4196" b="1" noProof="0" dirty="0" err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</a:t>
            </a:r>
            <a:r>
              <a:rPr lang="es-ES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es una </a:t>
            </a:r>
            <a:r>
              <a:rPr lang="es-ES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plataforma de votación electrónica</a:t>
            </a:r>
            <a:r>
              <a:rPr lang="es-ES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segura e intuitiva.</a:t>
            </a:r>
          </a:p>
          <a:p>
            <a:pPr algn="ctr">
              <a:lnSpc>
                <a:spcPts val="5874"/>
              </a:lnSpc>
            </a:pPr>
            <a:endParaRPr lang="es-ES" sz="4196" b="1" noProof="0" dirty="0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</a:pPr>
            <a:r>
              <a:rPr lang="es-ES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Una</a:t>
            </a:r>
            <a:r>
              <a:rPr lang="es-ES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solución flexible y confiable</a:t>
            </a:r>
            <a:r>
              <a:rPr lang="es-ES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que simplifica los procesos de votación y fomenta la participación democrática.</a:t>
            </a:r>
          </a:p>
          <a:p>
            <a:pPr algn="ctr">
              <a:lnSpc>
                <a:spcPts val="5874"/>
              </a:lnSpc>
              <a:spcBef>
                <a:spcPct val="0"/>
              </a:spcBef>
            </a:pPr>
            <a:endParaRPr lang="es-ES" sz="4196" b="1" noProof="0" dirty="0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FECE56-3FE5-DBC8-C647-FD52E4305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13593689" y="1922145"/>
            <a:ext cx="4099718" cy="63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participar en la videoconferencia y votar, recibirás por correo electrónico el enlace para acceder a la plataforma</a:t>
            </a:r>
          </a:p>
          <a:p>
            <a:pPr algn="ctr">
              <a:lnSpc>
                <a:spcPts val="5040"/>
              </a:lnSpc>
            </a:pPr>
            <a:endParaRPr lang="es-ES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s-ES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«Iniciar sesión»</a:t>
            </a:r>
          </a:p>
        </p:txBody>
      </p:sp>
      <p:pic>
        <p:nvPicPr>
          <p:cNvPr id="32" name="Immagine 3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6410AC35-A73C-EABD-E42C-8CA37D73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6"/>
          <a:stretch>
            <a:fillRect/>
          </a:stretch>
        </p:blipFill>
        <p:spPr>
          <a:xfrm>
            <a:off x="0" y="190500"/>
            <a:ext cx="12192000" cy="95356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92161" y="2140970"/>
            <a:ext cx="4104366" cy="945130"/>
            <a:chOff x="0" y="0"/>
            <a:chExt cx="1080985" cy="248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0985" cy="248923"/>
            </a:xfrm>
            <a:custGeom>
              <a:avLst/>
              <a:gdLst/>
              <a:ahLst/>
              <a:cxnLst/>
              <a:rect l="l" t="t" r="r" b="b"/>
              <a:pathLst>
                <a:path w="1080985" h="248923">
                  <a:moveTo>
                    <a:pt x="0" y="0"/>
                  </a:moveTo>
                  <a:lnTo>
                    <a:pt x="1080985" y="0"/>
                  </a:lnTo>
                  <a:lnTo>
                    <a:pt x="1080985" y="248923"/>
                  </a:lnTo>
                  <a:lnTo>
                    <a:pt x="0" y="248923"/>
                  </a:lnTo>
                  <a:close/>
                </a:path>
              </a:pathLst>
            </a:custGeom>
            <a:solidFill>
              <a:srgbClr val="97242B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80985" cy="287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8288000" cy="7870127"/>
          </a:xfrm>
          <a:custGeom>
            <a:avLst/>
            <a:gdLst/>
            <a:ahLst/>
            <a:cxnLst/>
            <a:rect l="l" t="t" r="r" b="b"/>
            <a:pathLst>
              <a:path w="18288000" h="7870127">
                <a:moveTo>
                  <a:pt x="0" y="0"/>
                </a:moveTo>
                <a:lnTo>
                  <a:pt x="18288000" y="0"/>
                </a:lnTo>
                <a:lnTo>
                  <a:pt x="18288000" y="7870127"/>
                </a:lnTo>
                <a:lnTo>
                  <a:pt x="0" y="7870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045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Accederás a la página de inicio de sesión del sistema de votación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4049050" cy="461597"/>
            <a:chOff x="0" y="0"/>
            <a:chExt cx="1066417" cy="1215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6417" cy="121573"/>
            </a:xfrm>
            <a:custGeom>
              <a:avLst/>
              <a:gdLst/>
              <a:ahLst/>
              <a:cxnLst/>
              <a:rect l="l" t="t" r="r" b="b"/>
              <a:pathLst>
                <a:path w="1066417" h="121573">
                  <a:moveTo>
                    <a:pt x="60786" y="0"/>
                  </a:moveTo>
                  <a:lnTo>
                    <a:pt x="1005630" y="0"/>
                  </a:lnTo>
                  <a:cubicBezTo>
                    <a:pt x="1021752" y="0"/>
                    <a:pt x="1037213" y="6404"/>
                    <a:pt x="1048613" y="17804"/>
                  </a:cubicBezTo>
                  <a:cubicBezTo>
                    <a:pt x="1060012" y="29204"/>
                    <a:pt x="1066417" y="44665"/>
                    <a:pt x="1066417" y="60786"/>
                  </a:cubicBezTo>
                  <a:lnTo>
                    <a:pt x="1066417" y="60786"/>
                  </a:lnTo>
                  <a:cubicBezTo>
                    <a:pt x="1066417" y="94358"/>
                    <a:pt x="1039202" y="121573"/>
                    <a:pt x="1005630" y="121573"/>
                  </a:cubicBezTo>
                  <a:lnTo>
                    <a:pt x="60786" y="121573"/>
                  </a:lnTo>
                  <a:cubicBezTo>
                    <a:pt x="27215" y="121573"/>
                    <a:pt x="0" y="94358"/>
                    <a:pt x="0" y="60786"/>
                  </a:cubicBezTo>
                  <a:lnTo>
                    <a:pt x="0" y="60786"/>
                  </a:lnTo>
                  <a:cubicBezTo>
                    <a:pt x="0" y="27215"/>
                    <a:pt x="27215" y="0"/>
                    <a:pt x="607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66417" cy="159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288393"/>
          </a:xfrm>
          <a:custGeom>
            <a:avLst/>
            <a:gdLst/>
            <a:ahLst/>
            <a:cxnLst/>
            <a:rect l="l" t="t" r="r" b="b"/>
            <a:pathLst>
              <a:path w="18288000" h="8288393">
                <a:moveTo>
                  <a:pt x="0" y="0"/>
                </a:moveTo>
                <a:lnTo>
                  <a:pt x="18288000" y="0"/>
                </a:lnTo>
                <a:lnTo>
                  <a:pt x="18288000" y="8288393"/>
                </a:lnTo>
                <a:lnTo>
                  <a:pt x="0" y="8288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107805"/>
            <a:ext cx="18344407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Ahora te encuentras en tu área de votación</a:t>
            </a:r>
          </a:p>
          <a:p>
            <a:pPr algn="ctr">
              <a:lnSpc>
                <a:spcPts val="3059"/>
              </a:lnSpc>
            </a:pPr>
            <a:endParaRPr lang="es-ES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4170233" cy="607017"/>
            <a:chOff x="0" y="0"/>
            <a:chExt cx="1098333" cy="1598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8333" cy="159873"/>
            </a:xfrm>
            <a:custGeom>
              <a:avLst/>
              <a:gdLst/>
              <a:ahLst/>
              <a:cxnLst/>
              <a:rect l="l" t="t" r="r" b="b"/>
              <a:pathLst>
                <a:path w="1098333" h="159873">
                  <a:moveTo>
                    <a:pt x="79936" y="0"/>
                  </a:moveTo>
                  <a:lnTo>
                    <a:pt x="1018397" y="0"/>
                  </a:lnTo>
                  <a:cubicBezTo>
                    <a:pt x="1039597" y="0"/>
                    <a:pt x="1059929" y="8422"/>
                    <a:pt x="1074920" y="23413"/>
                  </a:cubicBezTo>
                  <a:cubicBezTo>
                    <a:pt x="1089911" y="38404"/>
                    <a:pt x="1098333" y="58736"/>
                    <a:pt x="1098333" y="79936"/>
                  </a:cubicBezTo>
                  <a:lnTo>
                    <a:pt x="1098333" y="79936"/>
                  </a:lnTo>
                  <a:cubicBezTo>
                    <a:pt x="1098333" y="124084"/>
                    <a:pt x="1062544" y="159873"/>
                    <a:pt x="1018397" y="159873"/>
                  </a:cubicBezTo>
                  <a:lnTo>
                    <a:pt x="79936" y="159873"/>
                  </a:lnTo>
                  <a:cubicBezTo>
                    <a:pt x="35789" y="159873"/>
                    <a:pt x="0" y="124084"/>
                    <a:pt x="0" y="79936"/>
                  </a:cubicBezTo>
                  <a:lnTo>
                    <a:pt x="0" y="79936"/>
                  </a:lnTo>
                  <a:cubicBezTo>
                    <a:pt x="0" y="35789"/>
                    <a:pt x="35789" y="0"/>
                    <a:pt x="799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98333" cy="197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8239920"/>
          </a:xfrm>
          <a:custGeom>
            <a:avLst/>
            <a:gdLst/>
            <a:ahLst/>
            <a:cxnLst/>
            <a:rect l="l" t="t" r="r" b="b"/>
            <a:pathLst>
              <a:path w="18288000" h="8239920">
                <a:moveTo>
                  <a:pt x="0" y="0"/>
                </a:moveTo>
                <a:lnTo>
                  <a:pt x="18288000" y="0"/>
                </a:lnTo>
                <a:lnTo>
                  <a:pt x="18288000" y="8239920"/>
                </a:lnTo>
                <a:lnTo>
                  <a:pt x="0" y="823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88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4" name="Freeform 4"/>
          <p:cNvSpPr/>
          <p:nvPr/>
        </p:nvSpPr>
        <p:spPr>
          <a:xfrm>
            <a:off x="840463" y="3374245"/>
            <a:ext cx="4793652" cy="4289793"/>
          </a:xfrm>
          <a:custGeom>
            <a:avLst/>
            <a:gdLst/>
            <a:ahLst/>
            <a:cxnLst/>
            <a:rect l="l" t="t" r="r" b="b"/>
            <a:pathLst>
              <a:path w="4793652" h="4289793">
                <a:moveTo>
                  <a:pt x="0" y="0"/>
                </a:moveTo>
                <a:lnTo>
                  <a:pt x="4793652" y="0"/>
                </a:lnTo>
                <a:lnTo>
                  <a:pt x="4793652" y="4289793"/>
                </a:lnTo>
                <a:lnTo>
                  <a:pt x="0" y="4289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11" t="-72464" r="-243827" b="-10145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Cuando la asamblea esté abierta, 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CONTINUAR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 para acceder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4291416" cy="582780"/>
            <a:chOff x="0" y="0"/>
            <a:chExt cx="1130250" cy="153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0250" cy="153489"/>
            </a:xfrm>
            <a:custGeom>
              <a:avLst/>
              <a:gdLst/>
              <a:ahLst/>
              <a:cxnLst/>
              <a:rect l="l" t="t" r="r" b="b"/>
              <a:pathLst>
                <a:path w="1130250" h="153489">
                  <a:moveTo>
                    <a:pt x="76745" y="0"/>
                  </a:moveTo>
                  <a:lnTo>
                    <a:pt x="1053505" y="0"/>
                  </a:lnTo>
                  <a:cubicBezTo>
                    <a:pt x="1073859" y="0"/>
                    <a:pt x="1093379" y="8086"/>
                    <a:pt x="1107772" y="22478"/>
                  </a:cubicBezTo>
                  <a:cubicBezTo>
                    <a:pt x="1122164" y="36870"/>
                    <a:pt x="1130250" y="56391"/>
                    <a:pt x="1130250" y="76745"/>
                  </a:cubicBezTo>
                  <a:lnTo>
                    <a:pt x="1130250" y="76745"/>
                  </a:lnTo>
                  <a:cubicBezTo>
                    <a:pt x="1130250" y="97099"/>
                    <a:pt x="1122164" y="116619"/>
                    <a:pt x="1107772" y="131011"/>
                  </a:cubicBezTo>
                  <a:cubicBezTo>
                    <a:pt x="1093379" y="145404"/>
                    <a:pt x="1073859" y="153489"/>
                    <a:pt x="1053505" y="153489"/>
                  </a:cubicBezTo>
                  <a:lnTo>
                    <a:pt x="76745" y="153489"/>
                  </a:lnTo>
                  <a:cubicBezTo>
                    <a:pt x="56391" y="153489"/>
                    <a:pt x="36870" y="145404"/>
                    <a:pt x="22478" y="131011"/>
                  </a:cubicBezTo>
                  <a:cubicBezTo>
                    <a:pt x="8086" y="116619"/>
                    <a:pt x="0" y="97099"/>
                    <a:pt x="0" y="76745"/>
                  </a:cubicBezTo>
                  <a:lnTo>
                    <a:pt x="0" y="76745"/>
                  </a:lnTo>
                  <a:cubicBezTo>
                    <a:pt x="0" y="56391"/>
                    <a:pt x="8086" y="36870"/>
                    <a:pt x="22478" y="22478"/>
                  </a:cubicBezTo>
                  <a:cubicBezTo>
                    <a:pt x="36870" y="8086"/>
                    <a:pt x="56391" y="0"/>
                    <a:pt x="767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30250" cy="191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8879" y="0"/>
            <a:ext cx="18288000" cy="7785790"/>
          </a:xfrm>
          <a:custGeom>
            <a:avLst/>
            <a:gdLst/>
            <a:ahLst/>
            <a:cxnLst/>
            <a:rect l="l" t="t" r="r" b="b"/>
            <a:pathLst>
              <a:path w="18288000" h="7785790">
                <a:moveTo>
                  <a:pt x="0" y="0"/>
                </a:moveTo>
                <a:lnTo>
                  <a:pt x="18288000" y="0"/>
                </a:lnTo>
                <a:lnTo>
                  <a:pt x="18288000" y="7785790"/>
                </a:lnTo>
                <a:lnTo>
                  <a:pt x="0" y="7785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913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Desde tu área puedes acceder fácilmente a la videoconferencia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F2BB69A4-FF5D-5B92-ED7C-6F1A8EE1C326}"/>
              </a:ext>
            </a:extLst>
          </p:cNvPr>
          <p:cNvSpPr/>
          <p:nvPr/>
        </p:nvSpPr>
        <p:spPr>
          <a:xfrm>
            <a:off x="6858000" y="419100"/>
            <a:ext cx="4876800" cy="1219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7785790"/>
          </a:xfrm>
          <a:custGeom>
            <a:avLst/>
            <a:gdLst/>
            <a:ahLst/>
            <a:cxnLst/>
            <a:rect l="l" t="t" r="r" b="b"/>
            <a:pathLst>
              <a:path w="18288000" h="7785790">
                <a:moveTo>
                  <a:pt x="0" y="0"/>
                </a:moveTo>
                <a:lnTo>
                  <a:pt x="18288000" y="0"/>
                </a:lnTo>
                <a:lnTo>
                  <a:pt x="18288000" y="7785790"/>
                </a:lnTo>
                <a:lnTo>
                  <a:pt x="0" y="7785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913"/>
            </a:stretch>
          </a:blipFill>
        </p:spPr>
        <p:txBody>
          <a:bodyPr/>
          <a:lstStyle/>
          <a:p>
            <a:endParaRPr lang="es-ES" noProof="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53" y="426606"/>
            <a:ext cx="10303768" cy="898302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abrirá una nueva página dedicada a la videoconferencia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98667" cy="7900792"/>
          </a:xfrm>
          <a:custGeom>
            <a:avLst/>
            <a:gdLst/>
            <a:ahLst/>
            <a:cxnLst/>
            <a:rect l="l" t="t" r="r" b="b"/>
            <a:pathLst>
              <a:path w="18298667" h="7900792">
                <a:moveTo>
                  <a:pt x="0" y="0"/>
                </a:moveTo>
                <a:lnTo>
                  <a:pt x="18298667" y="0"/>
                </a:lnTo>
                <a:lnTo>
                  <a:pt x="18298667" y="7900792"/>
                </a:lnTo>
                <a:lnTo>
                  <a:pt x="0" y="7900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380"/>
            </a:stretch>
          </a:blipFill>
        </p:spPr>
        <p:txBody>
          <a:bodyPr/>
          <a:lstStyle/>
          <a:p>
            <a:endParaRPr lang="es-ES" noProof="0" dirty="0"/>
          </a:p>
        </p:txBody>
      </p:sp>
      <p:grpSp>
        <p:nvGrpSpPr>
          <p:cNvPr id="5" name="Group 5"/>
          <p:cNvGrpSpPr/>
          <p:nvPr/>
        </p:nvGrpSpPr>
        <p:grpSpPr>
          <a:xfrm>
            <a:off x="0" y="156341"/>
            <a:ext cx="4030848" cy="452496"/>
            <a:chOff x="0" y="0"/>
            <a:chExt cx="1061622" cy="1191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1622" cy="119176"/>
            </a:xfrm>
            <a:custGeom>
              <a:avLst/>
              <a:gdLst/>
              <a:ahLst/>
              <a:cxnLst/>
              <a:rect l="l" t="t" r="r" b="b"/>
              <a:pathLst>
                <a:path w="1061622" h="119176">
                  <a:moveTo>
                    <a:pt x="59588" y="0"/>
                  </a:moveTo>
                  <a:lnTo>
                    <a:pt x="1002034" y="0"/>
                  </a:lnTo>
                  <a:cubicBezTo>
                    <a:pt x="1034944" y="0"/>
                    <a:pt x="1061622" y="26678"/>
                    <a:pt x="1061622" y="59588"/>
                  </a:cubicBezTo>
                  <a:lnTo>
                    <a:pt x="1061622" y="59588"/>
                  </a:lnTo>
                  <a:cubicBezTo>
                    <a:pt x="1061622" y="92497"/>
                    <a:pt x="1034944" y="119176"/>
                    <a:pt x="1002034" y="119176"/>
                  </a:cubicBezTo>
                  <a:lnTo>
                    <a:pt x="59588" y="119176"/>
                  </a:lnTo>
                  <a:cubicBezTo>
                    <a:pt x="26678" y="119176"/>
                    <a:pt x="0" y="92497"/>
                    <a:pt x="0" y="59588"/>
                  </a:cubicBezTo>
                  <a:lnTo>
                    <a:pt x="0" y="59588"/>
                  </a:lnTo>
                  <a:cubicBezTo>
                    <a:pt x="0" y="26678"/>
                    <a:pt x="26678" y="0"/>
                    <a:pt x="5958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61622" cy="157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ES" noProof="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667" y="910780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Cuando un punto del orden del día esté abierto a votación, haz clic en «</a:t>
            </a:r>
            <a:r>
              <a:rPr lang="es-ES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VOTAR</a:t>
            </a:r>
            <a:r>
              <a:rPr lang="es-ES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»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272</Words>
  <Application>Microsoft Office PowerPoint</Application>
  <PresentationFormat>Personalizzato</PresentationFormat>
  <Paragraphs>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Aspekta 1</vt:lpstr>
      <vt:lpstr>Aspekta 2</vt:lpstr>
      <vt:lpstr>Aspekta 2 Medium</vt:lpstr>
      <vt:lpstr>Arial</vt:lpstr>
      <vt:lpstr>Aspekta 1 Medium</vt:lpstr>
      <vt:lpstr>Aspekta 450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Guía de Votación - Asamblea</dc:title>
  <cp:lastModifiedBy>Anna Nino</cp:lastModifiedBy>
  <cp:revision>2</cp:revision>
  <dcterms:created xsi:type="dcterms:W3CDTF">2006-08-16T00:00:00Z</dcterms:created>
  <dcterms:modified xsi:type="dcterms:W3CDTF">2026-06-18T15:07:49Z</dcterms:modified>
  <dc:identifier>DAG-eZtZzcQ</dc:identifier>
</cp:coreProperties>
</file>